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9"/>
  </p:notesMasterIdLst>
  <p:sldIdLst>
    <p:sldId id="256" r:id="rId2"/>
    <p:sldId id="257" r:id="rId3"/>
    <p:sldId id="258" r:id="rId4"/>
    <p:sldId id="259" r:id="rId5"/>
    <p:sldId id="304" r:id="rId6"/>
    <p:sldId id="305" r:id="rId7"/>
    <p:sldId id="260" r:id="rId8"/>
    <p:sldId id="261" r:id="rId9"/>
    <p:sldId id="270" r:id="rId10"/>
    <p:sldId id="264" r:id="rId11"/>
    <p:sldId id="321" r:id="rId12"/>
    <p:sldId id="306" r:id="rId13"/>
    <p:sldId id="265" r:id="rId14"/>
    <p:sldId id="266" r:id="rId15"/>
    <p:sldId id="307" r:id="rId16"/>
    <p:sldId id="303" r:id="rId17"/>
    <p:sldId id="269" r:id="rId18"/>
    <p:sldId id="316" r:id="rId19"/>
    <p:sldId id="317" r:id="rId20"/>
    <p:sldId id="318" r:id="rId21"/>
    <p:sldId id="319" r:id="rId22"/>
    <p:sldId id="271" r:id="rId23"/>
    <p:sldId id="272" r:id="rId24"/>
    <p:sldId id="273" r:id="rId25"/>
    <p:sldId id="309" r:id="rId26"/>
    <p:sldId id="310" r:id="rId27"/>
    <p:sldId id="311" r:id="rId28"/>
  </p:sldIdLst>
  <p:sldSz cx="9144000" cy="5143500" type="screen16x9"/>
  <p:notesSz cx="6858000" cy="9144000"/>
  <p:embeddedFontLst>
    <p:embeddedFont>
      <p:font typeface="Bahnschrift SemiBold" panose="020B0502040204020203" pitchFamily="34" charset="0"/>
      <p:bold r:id="rId30"/>
    </p:embeddedFont>
    <p:embeddedFont>
      <p:font typeface="Barlow Semi Condensed" panose="00000506000000000000" pitchFamily="2" charset="-93"/>
      <p:regular r:id="rId31"/>
      <p:bold r:id="rId32"/>
      <p:italic r:id="rId33"/>
      <p:boldItalic r:id="rId34"/>
    </p:embeddedFont>
    <p:embeddedFont>
      <p:font typeface="Barlow Semi Condensed Medium" panose="00000606000000000000" pitchFamily="2" charset="-93"/>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
      <p:font typeface="Fjalla One" panose="02000506040000020004" pitchFamily="2" charset="0"/>
      <p:regular r:id="rId44"/>
    </p:embeddedFont>
    <p:embeddedFont>
      <p:font typeface="Roboto Condensed Light" panose="02000000000000000000" pitchFamily="2" charset="0"/>
      <p:regular r:id="rId45"/>
      <p:italic r:id="rId46"/>
    </p:embeddedFont>
    <p:embeddedFont>
      <p:font typeface="Segoe UI" panose="020B0502040204020203"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8214F7-3D2E-498B-97D1-B3D5C6A5F176}">
  <a:tblStyle styleId="{9F8214F7-3D2E-498B-97D1-B3D5C6A5F1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65" autoAdjust="0"/>
    <p:restoredTop sz="94660"/>
  </p:normalViewPr>
  <p:slideViewPr>
    <p:cSldViewPr snapToGrid="0">
      <p:cViewPr varScale="1">
        <p:scale>
          <a:sx n="116" d="100"/>
          <a:sy n="116" d="100"/>
        </p:scale>
        <p:origin x="9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75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07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01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459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40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84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35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24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571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9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7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54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59" r:id="rId9"/>
    <p:sldLayoutId id="2147483660" r:id="rId10"/>
    <p:sldLayoutId id="2147483662" r:id="rId11"/>
    <p:sldLayoutId id="2147483663" r:id="rId12"/>
    <p:sldLayoutId id="2147483669" r:id="rId13"/>
    <p:sldLayoutId id="2147483670" r:id="rId14"/>
    <p:sldLayoutId id="2147483672" r:id="rId15"/>
    <p:sldLayoutId id="2147483673" r:id="rId16"/>
    <p:sldLayoutId id="2147483674" r:id="rId17"/>
    <p:sldLayoutId id="2147483675" r:id="rId18"/>
    <p:sldLayoutId id="2147483676" r:id="rId19"/>
    <p:sldLayoutId id="214748367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4693575" y="792516"/>
            <a:ext cx="3264300" cy="1914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rPr>
              <a:t>Ph</a:t>
            </a:r>
            <a:r>
              <a:rPr lang="en-US" sz="5400" dirty="0" err="1">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rPr>
              <a:t>át</a:t>
            </a:r>
            <a:r>
              <a:rPr lang="en-US" sz="5400" dirty="0">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rPr>
              <a:t> </a:t>
            </a:r>
            <a:r>
              <a:rPr lang="en-US" sz="5400" dirty="0" err="1">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rPr>
              <a:t>triển</a:t>
            </a:r>
            <a:r>
              <a:rPr lang="en-US" sz="5400" dirty="0">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rPr>
              <a:t> </a:t>
            </a:r>
            <a:r>
              <a:rPr lang="en-US" sz="5400" dirty="0" err="1">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rPr>
              <a:t>ứng</a:t>
            </a:r>
            <a:r>
              <a:rPr lang="en-US" sz="5400" dirty="0">
                <a:latin typeface="Bahnschrift SemiBold" panose="020B0502040204020203" pitchFamily="34" charset="0"/>
                <a:ea typeface="Cascadia Mono Light" panose="020B0609020000020004" pitchFamily="49" charset="0"/>
                <a:cs typeface="Cascadia Mono Light" panose="020B0609020000020004" pitchFamily="49" charset="0"/>
              </a:rPr>
              <a:t> </a:t>
            </a:r>
            <a:r>
              <a:rPr lang="en-US" sz="5400" dirty="0" err="1">
                <a:latin typeface="Bahnschrift SemiBold" panose="020B0502040204020203" pitchFamily="34" charset="0"/>
                <a:ea typeface="Cascadia Mono Light" panose="020B0609020000020004" pitchFamily="49" charset="0"/>
                <a:cs typeface="Cascadia Mono Light" panose="020B0609020000020004" pitchFamily="49" charset="0"/>
              </a:rPr>
              <a:t>dụng</a:t>
            </a:r>
            <a:r>
              <a:rPr lang="en-US" sz="5400" dirty="0">
                <a:latin typeface="Bahnschrift SemiBold" panose="020B0502040204020203" pitchFamily="34" charset="0"/>
                <a:ea typeface="Cascadia Mono Light" panose="020B0609020000020004" pitchFamily="49" charset="0"/>
                <a:cs typeface="Cascadia Mono Light" panose="020B0609020000020004" pitchFamily="49" charset="0"/>
              </a:rPr>
              <a:t> </a:t>
            </a:r>
            <a:endParaRPr sz="5400" dirty="0">
              <a:solidFill>
                <a:schemeClr val="dk2"/>
              </a:solidFill>
              <a:latin typeface="Bahnschrift SemiBold" panose="020B0502040204020203" pitchFamily="34" charset="0"/>
              <a:ea typeface="Cascadia Mono Light" panose="020B0609020000020004" pitchFamily="49" charset="0"/>
              <a:cs typeface="Cascadia Mono Light" panose="020B0609020000020004" pitchFamily="49" charset="0"/>
            </a:endParaRPr>
          </a:p>
        </p:txBody>
      </p:sp>
      <p:sp>
        <p:nvSpPr>
          <p:cNvPr id="1885" name="Google Shape;1885;p35"/>
          <p:cNvSpPr txBox="1">
            <a:spLocks noGrp="1"/>
          </p:cNvSpPr>
          <p:nvPr>
            <p:ph type="subTitle" idx="1"/>
          </p:nvPr>
        </p:nvSpPr>
        <p:spPr>
          <a:xfrm>
            <a:off x="4689418" y="3403680"/>
            <a:ext cx="3264300" cy="89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200" b="1" dirty="0" err="1">
                <a:solidFill>
                  <a:schemeClr val="accent1"/>
                </a:solidFill>
              </a:rPr>
              <a:t>Nhóm</a:t>
            </a:r>
            <a:r>
              <a:rPr lang="en-US" sz="3200" b="1" dirty="0">
                <a:solidFill>
                  <a:schemeClr val="accent1"/>
                </a:solidFill>
              </a:rPr>
              <a:t> 8</a:t>
            </a:r>
            <a:endParaRPr sz="3200" b="1"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grpSp>
        <p:nvGrpSpPr>
          <p:cNvPr id="2" name="Google Shape;4019;p64">
            <a:extLst>
              <a:ext uri="{FF2B5EF4-FFF2-40B4-BE49-F238E27FC236}">
                <a16:creationId xmlns:a16="http://schemas.microsoft.com/office/drawing/2014/main" id="{BFED8111-1C9F-A36C-6B26-CC38E299D3DD}"/>
              </a:ext>
            </a:extLst>
          </p:cNvPr>
          <p:cNvGrpSpPr/>
          <p:nvPr/>
        </p:nvGrpSpPr>
        <p:grpSpPr>
          <a:xfrm>
            <a:off x="-167951" y="1240971"/>
            <a:ext cx="4739951" cy="3902529"/>
            <a:chOff x="1744400" y="429725"/>
            <a:chExt cx="4623925" cy="4948200"/>
          </a:xfrm>
        </p:grpSpPr>
        <p:sp>
          <p:nvSpPr>
            <p:cNvPr id="3" name="Google Shape;4020;p64">
              <a:extLst>
                <a:ext uri="{FF2B5EF4-FFF2-40B4-BE49-F238E27FC236}">
                  <a16:creationId xmlns:a16="http://schemas.microsoft.com/office/drawing/2014/main" id="{5CFA7BCD-DDE7-7402-336F-0DC93486925A}"/>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21;p64">
              <a:extLst>
                <a:ext uri="{FF2B5EF4-FFF2-40B4-BE49-F238E27FC236}">
                  <a16:creationId xmlns:a16="http://schemas.microsoft.com/office/drawing/2014/main" id="{02DD72F7-8C38-4484-5B52-D8600E5DCF3D}"/>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22;p64">
              <a:extLst>
                <a:ext uri="{FF2B5EF4-FFF2-40B4-BE49-F238E27FC236}">
                  <a16:creationId xmlns:a16="http://schemas.microsoft.com/office/drawing/2014/main" id="{7F3AA3AB-10CF-F3D5-A23B-3EF95D6DD0CB}"/>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23;p64">
              <a:extLst>
                <a:ext uri="{FF2B5EF4-FFF2-40B4-BE49-F238E27FC236}">
                  <a16:creationId xmlns:a16="http://schemas.microsoft.com/office/drawing/2014/main" id="{E6BC8DA8-6D25-1DEA-EA0A-C8173C09FF4F}"/>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24;p64">
              <a:extLst>
                <a:ext uri="{FF2B5EF4-FFF2-40B4-BE49-F238E27FC236}">
                  <a16:creationId xmlns:a16="http://schemas.microsoft.com/office/drawing/2014/main" id="{01604111-7722-E69F-2BF4-8D18EA5EE209}"/>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25;p64">
              <a:extLst>
                <a:ext uri="{FF2B5EF4-FFF2-40B4-BE49-F238E27FC236}">
                  <a16:creationId xmlns:a16="http://schemas.microsoft.com/office/drawing/2014/main" id="{F3B143E6-BE53-B448-1CE0-FB2642594AA9}"/>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26;p64">
              <a:extLst>
                <a:ext uri="{FF2B5EF4-FFF2-40B4-BE49-F238E27FC236}">
                  <a16:creationId xmlns:a16="http://schemas.microsoft.com/office/drawing/2014/main" id="{B5BAA621-96F2-5E1F-9D55-B7EEFDB8EDD7}"/>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7;p64">
              <a:extLst>
                <a:ext uri="{FF2B5EF4-FFF2-40B4-BE49-F238E27FC236}">
                  <a16:creationId xmlns:a16="http://schemas.microsoft.com/office/drawing/2014/main" id="{A2FDFFE4-9D37-C194-193E-20B42A9C236E}"/>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28;p64">
              <a:extLst>
                <a:ext uri="{FF2B5EF4-FFF2-40B4-BE49-F238E27FC236}">
                  <a16:creationId xmlns:a16="http://schemas.microsoft.com/office/drawing/2014/main" id="{4F2AF9AC-61E6-A158-E8F9-5819BF5433C2}"/>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29;p64">
              <a:extLst>
                <a:ext uri="{FF2B5EF4-FFF2-40B4-BE49-F238E27FC236}">
                  <a16:creationId xmlns:a16="http://schemas.microsoft.com/office/drawing/2014/main" id="{3971899A-1BFA-C9D9-C7EC-292E3BDB85D0}"/>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30;p64">
              <a:extLst>
                <a:ext uri="{FF2B5EF4-FFF2-40B4-BE49-F238E27FC236}">
                  <a16:creationId xmlns:a16="http://schemas.microsoft.com/office/drawing/2014/main" id="{9E666F42-36B5-F4FB-A719-34E7E9AC5EA2}"/>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31;p64">
              <a:extLst>
                <a:ext uri="{FF2B5EF4-FFF2-40B4-BE49-F238E27FC236}">
                  <a16:creationId xmlns:a16="http://schemas.microsoft.com/office/drawing/2014/main" id="{FA042536-35B2-8980-CC6A-BA27F709972D}"/>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32;p64">
              <a:extLst>
                <a:ext uri="{FF2B5EF4-FFF2-40B4-BE49-F238E27FC236}">
                  <a16:creationId xmlns:a16="http://schemas.microsoft.com/office/drawing/2014/main" id="{EABD7FF1-016B-0AE3-18D6-8240D3B4865D}"/>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33;p64">
              <a:extLst>
                <a:ext uri="{FF2B5EF4-FFF2-40B4-BE49-F238E27FC236}">
                  <a16:creationId xmlns:a16="http://schemas.microsoft.com/office/drawing/2014/main" id="{8A544A09-0995-F786-6A09-78BAF6CE996C}"/>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34;p64">
              <a:extLst>
                <a:ext uri="{FF2B5EF4-FFF2-40B4-BE49-F238E27FC236}">
                  <a16:creationId xmlns:a16="http://schemas.microsoft.com/office/drawing/2014/main" id="{FBC9DB35-09D6-62D4-8CBA-E11FB4EF318B}"/>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35;p64">
              <a:extLst>
                <a:ext uri="{FF2B5EF4-FFF2-40B4-BE49-F238E27FC236}">
                  <a16:creationId xmlns:a16="http://schemas.microsoft.com/office/drawing/2014/main" id="{01FDB0C0-2746-D35C-8A31-CE28E909D944}"/>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36;p64">
              <a:extLst>
                <a:ext uri="{FF2B5EF4-FFF2-40B4-BE49-F238E27FC236}">
                  <a16:creationId xmlns:a16="http://schemas.microsoft.com/office/drawing/2014/main" id="{A9210F48-61CE-D508-CB7A-003F853E78E5}"/>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7;p64">
              <a:extLst>
                <a:ext uri="{FF2B5EF4-FFF2-40B4-BE49-F238E27FC236}">
                  <a16:creationId xmlns:a16="http://schemas.microsoft.com/office/drawing/2014/main" id="{282583FA-0482-DC59-46FD-FD3E9F8995BE}"/>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8;p64">
              <a:extLst>
                <a:ext uri="{FF2B5EF4-FFF2-40B4-BE49-F238E27FC236}">
                  <a16:creationId xmlns:a16="http://schemas.microsoft.com/office/drawing/2014/main" id="{CA5E4C72-B55C-9EEC-3858-E440AA9B89FA}"/>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9;p64">
              <a:extLst>
                <a:ext uri="{FF2B5EF4-FFF2-40B4-BE49-F238E27FC236}">
                  <a16:creationId xmlns:a16="http://schemas.microsoft.com/office/drawing/2014/main" id="{E26253FC-7642-5D39-8004-51008B944D4D}"/>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40;p64">
              <a:extLst>
                <a:ext uri="{FF2B5EF4-FFF2-40B4-BE49-F238E27FC236}">
                  <a16:creationId xmlns:a16="http://schemas.microsoft.com/office/drawing/2014/main" id="{923ABEC7-8393-6FD4-6E65-54EC7946594F}"/>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41;p64">
              <a:extLst>
                <a:ext uri="{FF2B5EF4-FFF2-40B4-BE49-F238E27FC236}">
                  <a16:creationId xmlns:a16="http://schemas.microsoft.com/office/drawing/2014/main" id="{418A02A1-7427-6349-E558-61057DE1739C}"/>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42;p64">
              <a:extLst>
                <a:ext uri="{FF2B5EF4-FFF2-40B4-BE49-F238E27FC236}">
                  <a16:creationId xmlns:a16="http://schemas.microsoft.com/office/drawing/2014/main" id="{A3F491D2-8EE6-8B39-338F-BD8F7B3BDA91}"/>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43;p64">
              <a:extLst>
                <a:ext uri="{FF2B5EF4-FFF2-40B4-BE49-F238E27FC236}">
                  <a16:creationId xmlns:a16="http://schemas.microsoft.com/office/drawing/2014/main" id="{3DC5F33B-464F-2A92-9C27-E30E3EB926A8}"/>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44;p64">
              <a:extLst>
                <a:ext uri="{FF2B5EF4-FFF2-40B4-BE49-F238E27FC236}">
                  <a16:creationId xmlns:a16="http://schemas.microsoft.com/office/drawing/2014/main" id="{708AC2C3-8F62-0A77-12FB-97CA97050EEE}"/>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5;p64">
              <a:extLst>
                <a:ext uri="{FF2B5EF4-FFF2-40B4-BE49-F238E27FC236}">
                  <a16:creationId xmlns:a16="http://schemas.microsoft.com/office/drawing/2014/main" id="{7B2EADBD-E5A2-9555-2761-12EEE8845F72}"/>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46;p64">
              <a:extLst>
                <a:ext uri="{FF2B5EF4-FFF2-40B4-BE49-F238E27FC236}">
                  <a16:creationId xmlns:a16="http://schemas.microsoft.com/office/drawing/2014/main" id="{4D009DC5-0857-37FC-149A-2A519A8D663E}"/>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47;p64">
              <a:extLst>
                <a:ext uri="{FF2B5EF4-FFF2-40B4-BE49-F238E27FC236}">
                  <a16:creationId xmlns:a16="http://schemas.microsoft.com/office/drawing/2014/main" id="{29158C32-11CD-1900-F4EC-7E260C236F75}"/>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48;p64">
              <a:extLst>
                <a:ext uri="{FF2B5EF4-FFF2-40B4-BE49-F238E27FC236}">
                  <a16:creationId xmlns:a16="http://schemas.microsoft.com/office/drawing/2014/main" id="{8D6B90E9-F9BF-DDAC-E90E-E2CC60622693}"/>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49;p64">
              <a:extLst>
                <a:ext uri="{FF2B5EF4-FFF2-40B4-BE49-F238E27FC236}">
                  <a16:creationId xmlns:a16="http://schemas.microsoft.com/office/drawing/2014/main" id="{CC7A4B4E-9D67-2F35-1456-5EB0D08B4B54}"/>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50;p64">
              <a:extLst>
                <a:ext uri="{FF2B5EF4-FFF2-40B4-BE49-F238E27FC236}">
                  <a16:creationId xmlns:a16="http://schemas.microsoft.com/office/drawing/2014/main" id="{BD5C1E3A-A282-3E17-0AD9-593A73619834}"/>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51;p64">
              <a:extLst>
                <a:ext uri="{FF2B5EF4-FFF2-40B4-BE49-F238E27FC236}">
                  <a16:creationId xmlns:a16="http://schemas.microsoft.com/office/drawing/2014/main" id="{E9B8D449-7044-2071-58E6-12D86F8169C3}"/>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52;p64">
              <a:extLst>
                <a:ext uri="{FF2B5EF4-FFF2-40B4-BE49-F238E27FC236}">
                  <a16:creationId xmlns:a16="http://schemas.microsoft.com/office/drawing/2014/main" id="{78DDD6A0-93A1-5DC6-2E8A-E1D1148B1018}"/>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53;p64">
              <a:extLst>
                <a:ext uri="{FF2B5EF4-FFF2-40B4-BE49-F238E27FC236}">
                  <a16:creationId xmlns:a16="http://schemas.microsoft.com/office/drawing/2014/main" id="{FF100F45-5108-0D81-8E30-CC2678EE836E}"/>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54;p64">
              <a:extLst>
                <a:ext uri="{FF2B5EF4-FFF2-40B4-BE49-F238E27FC236}">
                  <a16:creationId xmlns:a16="http://schemas.microsoft.com/office/drawing/2014/main" id="{543DAB6A-411D-AE1B-3F61-2121FC47F816}"/>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55;p64">
              <a:extLst>
                <a:ext uri="{FF2B5EF4-FFF2-40B4-BE49-F238E27FC236}">
                  <a16:creationId xmlns:a16="http://schemas.microsoft.com/office/drawing/2014/main" id="{D3B130AE-30F5-C6B5-37D7-F44B72FEBA67}"/>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56;p64">
              <a:extLst>
                <a:ext uri="{FF2B5EF4-FFF2-40B4-BE49-F238E27FC236}">
                  <a16:creationId xmlns:a16="http://schemas.microsoft.com/office/drawing/2014/main" id="{F38562A1-17C4-874A-3583-0B60B5E6409C}"/>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57;p64">
              <a:extLst>
                <a:ext uri="{FF2B5EF4-FFF2-40B4-BE49-F238E27FC236}">
                  <a16:creationId xmlns:a16="http://schemas.microsoft.com/office/drawing/2014/main" id="{DE523C03-687D-BE8C-5AAC-CF8127A5D01C}"/>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58;p64">
              <a:extLst>
                <a:ext uri="{FF2B5EF4-FFF2-40B4-BE49-F238E27FC236}">
                  <a16:creationId xmlns:a16="http://schemas.microsoft.com/office/drawing/2014/main" id="{B66A0405-D0F4-5846-DF91-D0B89D00FC51}"/>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59;p64">
              <a:extLst>
                <a:ext uri="{FF2B5EF4-FFF2-40B4-BE49-F238E27FC236}">
                  <a16:creationId xmlns:a16="http://schemas.microsoft.com/office/drawing/2014/main" id="{5188C813-DDBE-FFC2-DAC0-B211767B0F0B}"/>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60;p64">
              <a:extLst>
                <a:ext uri="{FF2B5EF4-FFF2-40B4-BE49-F238E27FC236}">
                  <a16:creationId xmlns:a16="http://schemas.microsoft.com/office/drawing/2014/main" id="{BF91811D-802E-3039-01C4-EE7F4D4047AC}"/>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61;p64">
              <a:extLst>
                <a:ext uri="{FF2B5EF4-FFF2-40B4-BE49-F238E27FC236}">
                  <a16:creationId xmlns:a16="http://schemas.microsoft.com/office/drawing/2014/main" id="{DA17B274-313C-8B9D-C98D-34CB65E4E73E}"/>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2;p64">
              <a:extLst>
                <a:ext uri="{FF2B5EF4-FFF2-40B4-BE49-F238E27FC236}">
                  <a16:creationId xmlns:a16="http://schemas.microsoft.com/office/drawing/2014/main" id="{15FB576C-F490-8149-2318-2ACAA3CD8F9B}"/>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63;p64">
              <a:extLst>
                <a:ext uri="{FF2B5EF4-FFF2-40B4-BE49-F238E27FC236}">
                  <a16:creationId xmlns:a16="http://schemas.microsoft.com/office/drawing/2014/main" id="{C7D6248A-08DA-2DBC-90ED-4AF3BE00D77D}"/>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64;p64">
              <a:extLst>
                <a:ext uri="{FF2B5EF4-FFF2-40B4-BE49-F238E27FC236}">
                  <a16:creationId xmlns:a16="http://schemas.microsoft.com/office/drawing/2014/main" id="{A6E34833-D641-D968-219A-51617C6B3DDA}"/>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65;p64">
              <a:extLst>
                <a:ext uri="{FF2B5EF4-FFF2-40B4-BE49-F238E27FC236}">
                  <a16:creationId xmlns:a16="http://schemas.microsoft.com/office/drawing/2014/main" id="{0F93F53B-C885-9E7F-6191-4EA614D51893}"/>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66;p64">
              <a:extLst>
                <a:ext uri="{FF2B5EF4-FFF2-40B4-BE49-F238E27FC236}">
                  <a16:creationId xmlns:a16="http://schemas.microsoft.com/office/drawing/2014/main" id="{DE286108-50C9-157F-D162-78E50AE453F1}"/>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67;p64">
              <a:extLst>
                <a:ext uri="{FF2B5EF4-FFF2-40B4-BE49-F238E27FC236}">
                  <a16:creationId xmlns:a16="http://schemas.microsoft.com/office/drawing/2014/main" id="{4E273C7B-8F15-5FB9-285A-7B083BE2F198}"/>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68;p64">
              <a:extLst>
                <a:ext uri="{FF2B5EF4-FFF2-40B4-BE49-F238E27FC236}">
                  <a16:creationId xmlns:a16="http://schemas.microsoft.com/office/drawing/2014/main" id="{D2422CF0-F47A-3269-2E22-C6891A4F4477}"/>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69;p64">
              <a:extLst>
                <a:ext uri="{FF2B5EF4-FFF2-40B4-BE49-F238E27FC236}">
                  <a16:creationId xmlns:a16="http://schemas.microsoft.com/office/drawing/2014/main" id="{5DC8FAB9-287F-58F7-1B5D-57D91A0204E5}"/>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70;p64">
              <a:extLst>
                <a:ext uri="{FF2B5EF4-FFF2-40B4-BE49-F238E27FC236}">
                  <a16:creationId xmlns:a16="http://schemas.microsoft.com/office/drawing/2014/main" id="{E4C2F147-50B9-41E6-F4F7-DE346F2D85AF}"/>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71;p64">
              <a:extLst>
                <a:ext uri="{FF2B5EF4-FFF2-40B4-BE49-F238E27FC236}">
                  <a16:creationId xmlns:a16="http://schemas.microsoft.com/office/drawing/2014/main" id="{283FA092-F09D-212C-5322-57CAB8561F7D}"/>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72;p64">
              <a:extLst>
                <a:ext uri="{FF2B5EF4-FFF2-40B4-BE49-F238E27FC236}">
                  <a16:creationId xmlns:a16="http://schemas.microsoft.com/office/drawing/2014/main" id="{FF40E430-41AD-6FE5-6638-87CD3DDD94F7}"/>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73;p64">
              <a:extLst>
                <a:ext uri="{FF2B5EF4-FFF2-40B4-BE49-F238E27FC236}">
                  <a16:creationId xmlns:a16="http://schemas.microsoft.com/office/drawing/2014/main" id="{A7EC40AF-7035-0496-D746-A24C78F4B888}"/>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74;p64">
              <a:extLst>
                <a:ext uri="{FF2B5EF4-FFF2-40B4-BE49-F238E27FC236}">
                  <a16:creationId xmlns:a16="http://schemas.microsoft.com/office/drawing/2014/main" id="{28695EC1-E77D-C63D-9C3B-B43D77CB082F}"/>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75;p64">
              <a:extLst>
                <a:ext uri="{FF2B5EF4-FFF2-40B4-BE49-F238E27FC236}">
                  <a16:creationId xmlns:a16="http://schemas.microsoft.com/office/drawing/2014/main" id="{BC2D54E0-6357-36C9-DF23-E63C26BE43C4}"/>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76;p64">
              <a:extLst>
                <a:ext uri="{FF2B5EF4-FFF2-40B4-BE49-F238E27FC236}">
                  <a16:creationId xmlns:a16="http://schemas.microsoft.com/office/drawing/2014/main" id="{F8DB6AA5-4A91-8058-C4F1-BF1E89353C81}"/>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77;p64">
              <a:extLst>
                <a:ext uri="{FF2B5EF4-FFF2-40B4-BE49-F238E27FC236}">
                  <a16:creationId xmlns:a16="http://schemas.microsoft.com/office/drawing/2014/main" id="{4B722060-372E-22B4-9604-9F6DA5A10ADD}"/>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78;p64">
              <a:extLst>
                <a:ext uri="{FF2B5EF4-FFF2-40B4-BE49-F238E27FC236}">
                  <a16:creationId xmlns:a16="http://schemas.microsoft.com/office/drawing/2014/main" id="{48E5E317-8AEC-1A51-53E5-F9949B6373C3}"/>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9;p64">
              <a:extLst>
                <a:ext uri="{FF2B5EF4-FFF2-40B4-BE49-F238E27FC236}">
                  <a16:creationId xmlns:a16="http://schemas.microsoft.com/office/drawing/2014/main" id="{D2F472C6-69A9-975F-5A90-4186250CC6C8}"/>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80;p64">
              <a:extLst>
                <a:ext uri="{FF2B5EF4-FFF2-40B4-BE49-F238E27FC236}">
                  <a16:creationId xmlns:a16="http://schemas.microsoft.com/office/drawing/2014/main" id="{A60A6B37-4987-19D1-7338-FF085C0C19FA}"/>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4081;p64">
              <a:extLst>
                <a:ext uri="{FF2B5EF4-FFF2-40B4-BE49-F238E27FC236}">
                  <a16:creationId xmlns:a16="http://schemas.microsoft.com/office/drawing/2014/main" id="{8712EFC1-D0FD-1848-ECA7-E00DD50AEE73}"/>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4082;p64">
              <a:extLst>
                <a:ext uri="{FF2B5EF4-FFF2-40B4-BE49-F238E27FC236}">
                  <a16:creationId xmlns:a16="http://schemas.microsoft.com/office/drawing/2014/main" id="{79C9D906-B563-9F80-3713-AE22E2398B9D}"/>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4083;p64">
              <a:extLst>
                <a:ext uri="{FF2B5EF4-FFF2-40B4-BE49-F238E27FC236}">
                  <a16:creationId xmlns:a16="http://schemas.microsoft.com/office/drawing/2014/main" id="{4F625532-D15D-F6EB-B1CD-6BBFC22CBA5C}"/>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4084;p64">
              <a:extLst>
                <a:ext uri="{FF2B5EF4-FFF2-40B4-BE49-F238E27FC236}">
                  <a16:creationId xmlns:a16="http://schemas.microsoft.com/office/drawing/2014/main" id="{DAA1EBE3-AFBC-DBF8-5CE7-DF32DB4135AC}"/>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4085;p64">
              <a:extLst>
                <a:ext uri="{FF2B5EF4-FFF2-40B4-BE49-F238E27FC236}">
                  <a16:creationId xmlns:a16="http://schemas.microsoft.com/office/drawing/2014/main" id="{8F2F6680-1232-8D6C-924E-52E25465C248}"/>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4086;p64">
              <a:extLst>
                <a:ext uri="{FF2B5EF4-FFF2-40B4-BE49-F238E27FC236}">
                  <a16:creationId xmlns:a16="http://schemas.microsoft.com/office/drawing/2014/main" id="{BEE4EF7F-E8C2-5CB9-EFA2-FFF1C3486190}"/>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4087;p64">
              <a:extLst>
                <a:ext uri="{FF2B5EF4-FFF2-40B4-BE49-F238E27FC236}">
                  <a16:creationId xmlns:a16="http://schemas.microsoft.com/office/drawing/2014/main" id="{776905F4-03B7-9852-A39F-9123F8C827A6}"/>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4088;p64">
              <a:extLst>
                <a:ext uri="{FF2B5EF4-FFF2-40B4-BE49-F238E27FC236}">
                  <a16:creationId xmlns:a16="http://schemas.microsoft.com/office/drawing/2014/main" id="{78C39C11-6243-F300-3DA6-7AFEE1A26CD0}"/>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4089;p64">
              <a:extLst>
                <a:ext uri="{FF2B5EF4-FFF2-40B4-BE49-F238E27FC236}">
                  <a16:creationId xmlns:a16="http://schemas.microsoft.com/office/drawing/2014/main" id="{C214746A-D80E-FA73-517C-CC318FCA4A5A}"/>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4090;p64">
              <a:extLst>
                <a:ext uri="{FF2B5EF4-FFF2-40B4-BE49-F238E27FC236}">
                  <a16:creationId xmlns:a16="http://schemas.microsoft.com/office/drawing/2014/main" id="{C3C2896D-CDCB-FDED-07F9-5B1B26DC513C}"/>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4091;p64">
              <a:extLst>
                <a:ext uri="{FF2B5EF4-FFF2-40B4-BE49-F238E27FC236}">
                  <a16:creationId xmlns:a16="http://schemas.microsoft.com/office/drawing/2014/main" id="{3D026650-98F4-4E06-3B90-AD8FE1041B49}"/>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4092;p64">
              <a:extLst>
                <a:ext uri="{FF2B5EF4-FFF2-40B4-BE49-F238E27FC236}">
                  <a16:creationId xmlns:a16="http://schemas.microsoft.com/office/drawing/2014/main" id="{DA07B542-7415-A0F4-F443-26F4BD7010A9}"/>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093;p64">
              <a:extLst>
                <a:ext uri="{FF2B5EF4-FFF2-40B4-BE49-F238E27FC236}">
                  <a16:creationId xmlns:a16="http://schemas.microsoft.com/office/drawing/2014/main" id="{8A24637C-7FBF-A40B-32DB-B32A06B2D898}"/>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4094;p64">
              <a:extLst>
                <a:ext uri="{FF2B5EF4-FFF2-40B4-BE49-F238E27FC236}">
                  <a16:creationId xmlns:a16="http://schemas.microsoft.com/office/drawing/2014/main" id="{18B9174E-8284-8B66-29F8-FD97694698C7}"/>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4095;p64">
              <a:extLst>
                <a:ext uri="{FF2B5EF4-FFF2-40B4-BE49-F238E27FC236}">
                  <a16:creationId xmlns:a16="http://schemas.microsoft.com/office/drawing/2014/main" id="{C6D45F14-7D2A-E727-FD96-7A56ABDBE9A2}"/>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4096;p64">
              <a:extLst>
                <a:ext uri="{FF2B5EF4-FFF2-40B4-BE49-F238E27FC236}">
                  <a16:creationId xmlns:a16="http://schemas.microsoft.com/office/drawing/2014/main" id="{B804C86A-F544-D695-2A79-B07155E37D25}"/>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4097;p64">
              <a:extLst>
                <a:ext uri="{FF2B5EF4-FFF2-40B4-BE49-F238E27FC236}">
                  <a16:creationId xmlns:a16="http://schemas.microsoft.com/office/drawing/2014/main" id="{3ACCD611-AB3B-D612-A984-4CDCA830CAFA}"/>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4098;p64">
              <a:extLst>
                <a:ext uri="{FF2B5EF4-FFF2-40B4-BE49-F238E27FC236}">
                  <a16:creationId xmlns:a16="http://schemas.microsoft.com/office/drawing/2014/main" id="{F20E0720-75BB-78BE-F1F7-423693FD2BCA}"/>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4099;p64">
              <a:extLst>
                <a:ext uri="{FF2B5EF4-FFF2-40B4-BE49-F238E27FC236}">
                  <a16:creationId xmlns:a16="http://schemas.microsoft.com/office/drawing/2014/main" id="{A5EE383E-D6D5-CD5E-BF3D-F0FC7E65DCEB}"/>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4100;p64">
              <a:extLst>
                <a:ext uri="{FF2B5EF4-FFF2-40B4-BE49-F238E27FC236}">
                  <a16:creationId xmlns:a16="http://schemas.microsoft.com/office/drawing/2014/main" id="{25DB0E87-598D-E3A9-EB1F-105D2F7CB00D}"/>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4101;p64">
              <a:extLst>
                <a:ext uri="{FF2B5EF4-FFF2-40B4-BE49-F238E27FC236}">
                  <a16:creationId xmlns:a16="http://schemas.microsoft.com/office/drawing/2014/main" id="{CCD0DAAB-E1A1-3FAA-6184-99BB5BAFE103}"/>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4102;p64">
              <a:extLst>
                <a:ext uri="{FF2B5EF4-FFF2-40B4-BE49-F238E27FC236}">
                  <a16:creationId xmlns:a16="http://schemas.microsoft.com/office/drawing/2014/main" id="{45743AE9-4002-3FF5-9A49-612AA8215DC8}"/>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4103;p64">
              <a:extLst>
                <a:ext uri="{FF2B5EF4-FFF2-40B4-BE49-F238E27FC236}">
                  <a16:creationId xmlns:a16="http://schemas.microsoft.com/office/drawing/2014/main" id="{34BE463C-141F-14DF-4FBD-061230DA430F}"/>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4104;p64">
              <a:extLst>
                <a:ext uri="{FF2B5EF4-FFF2-40B4-BE49-F238E27FC236}">
                  <a16:creationId xmlns:a16="http://schemas.microsoft.com/office/drawing/2014/main" id="{AD712417-CC8C-DD8C-42E6-323160B83492}"/>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4105;p64">
              <a:extLst>
                <a:ext uri="{FF2B5EF4-FFF2-40B4-BE49-F238E27FC236}">
                  <a16:creationId xmlns:a16="http://schemas.microsoft.com/office/drawing/2014/main" id="{424774E7-F853-72F4-0DDF-39C4F10FC991}"/>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4106;p64">
              <a:extLst>
                <a:ext uri="{FF2B5EF4-FFF2-40B4-BE49-F238E27FC236}">
                  <a16:creationId xmlns:a16="http://schemas.microsoft.com/office/drawing/2014/main" id="{922694BF-EADC-B46C-FF9C-2E86F60C26D2}"/>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4107;p64">
              <a:extLst>
                <a:ext uri="{FF2B5EF4-FFF2-40B4-BE49-F238E27FC236}">
                  <a16:creationId xmlns:a16="http://schemas.microsoft.com/office/drawing/2014/main" id="{EE3B27FE-DABF-3091-001F-C2CB5970818E}"/>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4108;p64">
              <a:extLst>
                <a:ext uri="{FF2B5EF4-FFF2-40B4-BE49-F238E27FC236}">
                  <a16:creationId xmlns:a16="http://schemas.microsoft.com/office/drawing/2014/main" id="{60A62A74-21A9-9FCB-680D-174194AC2672}"/>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4109;p64">
              <a:extLst>
                <a:ext uri="{FF2B5EF4-FFF2-40B4-BE49-F238E27FC236}">
                  <a16:creationId xmlns:a16="http://schemas.microsoft.com/office/drawing/2014/main" id="{D95EBC0C-1F40-7A75-5032-2328E60F0018}"/>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4110;p64">
              <a:extLst>
                <a:ext uri="{FF2B5EF4-FFF2-40B4-BE49-F238E27FC236}">
                  <a16:creationId xmlns:a16="http://schemas.microsoft.com/office/drawing/2014/main" id="{68ED0502-9105-F3B3-B1C3-9D8CC715F2B3}"/>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4111;p64">
              <a:extLst>
                <a:ext uri="{FF2B5EF4-FFF2-40B4-BE49-F238E27FC236}">
                  <a16:creationId xmlns:a16="http://schemas.microsoft.com/office/drawing/2014/main" id="{A99D2A13-654B-1C92-626D-EFDB9ED4D7A7}"/>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4112;p64">
              <a:extLst>
                <a:ext uri="{FF2B5EF4-FFF2-40B4-BE49-F238E27FC236}">
                  <a16:creationId xmlns:a16="http://schemas.microsoft.com/office/drawing/2014/main" id="{BBF2081D-4B00-8C83-835B-16F411A6866F}"/>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4113;p64">
              <a:extLst>
                <a:ext uri="{FF2B5EF4-FFF2-40B4-BE49-F238E27FC236}">
                  <a16:creationId xmlns:a16="http://schemas.microsoft.com/office/drawing/2014/main" id="{BB9FC094-F6DB-9510-A823-BA6BD4FD36D1}"/>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4114;p64">
              <a:extLst>
                <a:ext uri="{FF2B5EF4-FFF2-40B4-BE49-F238E27FC236}">
                  <a16:creationId xmlns:a16="http://schemas.microsoft.com/office/drawing/2014/main" id="{60F774F5-45E6-8F94-4102-E5A51FD0A119}"/>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115;p64">
              <a:extLst>
                <a:ext uri="{FF2B5EF4-FFF2-40B4-BE49-F238E27FC236}">
                  <a16:creationId xmlns:a16="http://schemas.microsoft.com/office/drawing/2014/main" id="{C6851399-50ED-5904-3C93-680698C5ED84}"/>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116;p64">
              <a:extLst>
                <a:ext uri="{FF2B5EF4-FFF2-40B4-BE49-F238E27FC236}">
                  <a16:creationId xmlns:a16="http://schemas.microsoft.com/office/drawing/2014/main" id="{FAAF0161-FDCF-744C-A777-2F7A0338931F}"/>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117;p64">
              <a:extLst>
                <a:ext uri="{FF2B5EF4-FFF2-40B4-BE49-F238E27FC236}">
                  <a16:creationId xmlns:a16="http://schemas.microsoft.com/office/drawing/2014/main" id="{2CA6A0F9-10A8-E879-8DF7-87FF16C5F615}"/>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118;p64">
              <a:extLst>
                <a:ext uri="{FF2B5EF4-FFF2-40B4-BE49-F238E27FC236}">
                  <a16:creationId xmlns:a16="http://schemas.microsoft.com/office/drawing/2014/main" id="{3A1BE71A-9765-A88F-715D-EBF532135F3C}"/>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119;p64">
              <a:extLst>
                <a:ext uri="{FF2B5EF4-FFF2-40B4-BE49-F238E27FC236}">
                  <a16:creationId xmlns:a16="http://schemas.microsoft.com/office/drawing/2014/main" id="{2F33007D-6ABD-8B4C-0C60-EE5AD5173A83}"/>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120;p64">
              <a:extLst>
                <a:ext uri="{FF2B5EF4-FFF2-40B4-BE49-F238E27FC236}">
                  <a16:creationId xmlns:a16="http://schemas.microsoft.com/office/drawing/2014/main" id="{076274D1-5E70-CDE4-0324-5FB95C8479D1}"/>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121;p64">
              <a:extLst>
                <a:ext uri="{FF2B5EF4-FFF2-40B4-BE49-F238E27FC236}">
                  <a16:creationId xmlns:a16="http://schemas.microsoft.com/office/drawing/2014/main" id="{53201319-098B-20E8-E751-2C7FF601F596}"/>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122;p64">
              <a:extLst>
                <a:ext uri="{FF2B5EF4-FFF2-40B4-BE49-F238E27FC236}">
                  <a16:creationId xmlns:a16="http://schemas.microsoft.com/office/drawing/2014/main" id="{E13E26A2-87B4-DE4F-7014-D62A5304ABA1}"/>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123;p64">
              <a:extLst>
                <a:ext uri="{FF2B5EF4-FFF2-40B4-BE49-F238E27FC236}">
                  <a16:creationId xmlns:a16="http://schemas.microsoft.com/office/drawing/2014/main" id="{9A6489FF-4117-F7D4-4754-3EFA2FE9F3D9}"/>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124;p64">
              <a:extLst>
                <a:ext uri="{FF2B5EF4-FFF2-40B4-BE49-F238E27FC236}">
                  <a16:creationId xmlns:a16="http://schemas.microsoft.com/office/drawing/2014/main" id="{4E757C3D-5412-FBDB-54E4-B8DAAA9E5FDA}"/>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125;p64">
              <a:extLst>
                <a:ext uri="{FF2B5EF4-FFF2-40B4-BE49-F238E27FC236}">
                  <a16:creationId xmlns:a16="http://schemas.microsoft.com/office/drawing/2014/main" id="{015A3633-B746-E14C-BFBB-A23158F8F0F5}"/>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126;p64">
              <a:extLst>
                <a:ext uri="{FF2B5EF4-FFF2-40B4-BE49-F238E27FC236}">
                  <a16:creationId xmlns:a16="http://schemas.microsoft.com/office/drawing/2014/main" id="{A2DB00AA-8151-62E1-E0A7-FBE7528DD96D}"/>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127;p64">
              <a:extLst>
                <a:ext uri="{FF2B5EF4-FFF2-40B4-BE49-F238E27FC236}">
                  <a16:creationId xmlns:a16="http://schemas.microsoft.com/office/drawing/2014/main" id="{08DC29EA-6C82-8CFC-2359-22EE5BD0AAC1}"/>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128;p64">
              <a:extLst>
                <a:ext uri="{FF2B5EF4-FFF2-40B4-BE49-F238E27FC236}">
                  <a16:creationId xmlns:a16="http://schemas.microsoft.com/office/drawing/2014/main" id="{2B20ED79-97D9-2ABD-7798-D9E94D26884E}"/>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129;p64">
              <a:extLst>
                <a:ext uri="{FF2B5EF4-FFF2-40B4-BE49-F238E27FC236}">
                  <a16:creationId xmlns:a16="http://schemas.microsoft.com/office/drawing/2014/main" id="{50CEB373-41F2-EEBE-6AB8-73732C07CFBF}"/>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130;p64">
              <a:extLst>
                <a:ext uri="{FF2B5EF4-FFF2-40B4-BE49-F238E27FC236}">
                  <a16:creationId xmlns:a16="http://schemas.microsoft.com/office/drawing/2014/main" id="{DB2B62AC-2BDD-11D0-EB9A-B20D38AB0825}"/>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131;p64">
              <a:extLst>
                <a:ext uri="{FF2B5EF4-FFF2-40B4-BE49-F238E27FC236}">
                  <a16:creationId xmlns:a16="http://schemas.microsoft.com/office/drawing/2014/main" id="{31268B5F-3DF9-3277-A146-9ED14663782C}"/>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132;p64">
              <a:extLst>
                <a:ext uri="{FF2B5EF4-FFF2-40B4-BE49-F238E27FC236}">
                  <a16:creationId xmlns:a16="http://schemas.microsoft.com/office/drawing/2014/main" id="{44EB38CF-473F-6ABD-C122-0F8BA33B5A9E}"/>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133;p64">
              <a:extLst>
                <a:ext uri="{FF2B5EF4-FFF2-40B4-BE49-F238E27FC236}">
                  <a16:creationId xmlns:a16="http://schemas.microsoft.com/office/drawing/2014/main" id="{D87777BD-A8FB-183C-1A76-A4B822FAF22C}"/>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134;p64">
              <a:extLst>
                <a:ext uri="{FF2B5EF4-FFF2-40B4-BE49-F238E27FC236}">
                  <a16:creationId xmlns:a16="http://schemas.microsoft.com/office/drawing/2014/main" id="{9EA91379-2882-3613-1EDD-80E07A67A5A4}"/>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135;p64">
              <a:extLst>
                <a:ext uri="{FF2B5EF4-FFF2-40B4-BE49-F238E27FC236}">
                  <a16:creationId xmlns:a16="http://schemas.microsoft.com/office/drawing/2014/main" id="{A2C5CEB6-0B23-8B32-B6B8-1572551196E0}"/>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136;p64">
              <a:extLst>
                <a:ext uri="{FF2B5EF4-FFF2-40B4-BE49-F238E27FC236}">
                  <a16:creationId xmlns:a16="http://schemas.microsoft.com/office/drawing/2014/main" id="{62773864-2678-F8C2-E958-0BFD7B5C1CF6}"/>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137;p64">
              <a:extLst>
                <a:ext uri="{FF2B5EF4-FFF2-40B4-BE49-F238E27FC236}">
                  <a16:creationId xmlns:a16="http://schemas.microsoft.com/office/drawing/2014/main" id="{73297D0E-12BA-6D51-3BCA-A3919FFC9188}"/>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138;p64">
              <a:extLst>
                <a:ext uri="{FF2B5EF4-FFF2-40B4-BE49-F238E27FC236}">
                  <a16:creationId xmlns:a16="http://schemas.microsoft.com/office/drawing/2014/main" id="{734BE597-658B-6454-EB74-D2D7EB483C55}"/>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139;p64">
              <a:extLst>
                <a:ext uri="{FF2B5EF4-FFF2-40B4-BE49-F238E27FC236}">
                  <a16:creationId xmlns:a16="http://schemas.microsoft.com/office/drawing/2014/main" id="{95D5F58B-E255-226C-B168-E46A49F0CB6A}"/>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140;p64">
              <a:extLst>
                <a:ext uri="{FF2B5EF4-FFF2-40B4-BE49-F238E27FC236}">
                  <a16:creationId xmlns:a16="http://schemas.microsoft.com/office/drawing/2014/main" id="{3D65C293-9AC3-E132-6BC2-ADEB2D34F87A}"/>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4141;p64">
              <a:extLst>
                <a:ext uri="{FF2B5EF4-FFF2-40B4-BE49-F238E27FC236}">
                  <a16:creationId xmlns:a16="http://schemas.microsoft.com/office/drawing/2014/main" id="{3630C1F4-085A-2E24-33A4-17BF96A3CA9C}"/>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4142;p64">
              <a:extLst>
                <a:ext uri="{FF2B5EF4-FFF2-40B4-BE49-F238E27FC236}">
                  <a16:creationId xmlns:a16="http://schemas.microsoft.com/office/drawing/2014/main" id="{250E06FB-6E87-A5FA-C3EE-523D18EC4790}"/>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4143;p64">
              <a:extLst>
                <a:ext uri="{FF2B5EF4-FFF2-40B4-BE49-F238E27FC236}">
                  <a16:creationId xmlns:a16="http://schemas.microsoft.com/office/drawing/2014/main" id="{D5C839DB-FDF2-EAA5-6452-B472A93E61B1}"/>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4144;p64">
              <a:extLst>
                <a:ext uri="{FF2B5EF4-FFF2-40B4-BE49-F238E27FC236}">
                  <a16:creationId xmlns:a16="http://schemas.microsoft.com/office/drawing/2014/main" id="{EAAA75B9-882D-27F4-7B35-5BBA3FD02C66}"/>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4145;p64">
              <a:extLst>
                <a:ext uri="{FF2B5EF4-FFF2-40B4-BE49-F238E27FC236}">
                  <a16:creationId xmlns:a16="http://schemas.microsoft.com/office/drawing/2014/main" id="{AD6AF7D6-4BB9-D403-1B96-31C3B61127EA}"/>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4146;p64">
              <a:extLst>
                <a:ext uri="{FF2B5EF4-FFF2-40B4-BE49-F238E27FC236}">
                  <a16:creationId xmlns:a16="http://schemas.microsoft.com/office/drawing/2014/main" id="{1A158332-1647-42AE-4F41-766FDE7F438E}"/>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4147;p64">
              <a:extLst>
                <a:ext uri="{FF2B5EF4-FFF2-40B4-BE49-F238E27FC236}">
                  <a16:creationId xmlns:a16="http://schemas.microsoft.com/office/drawing/2014/main" id="{F7D9EA4F-BA48-047B-D994-6BCC882287C4}"/>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4148;p64">
              <a:extLst>
                <a:ext uri="{FF2B5EF4-FFF2-40B4-BE49-F238E27FC236}">
                  <a16:creationId xmlns:a16="http://schemas.microsoft.com/office/drawing/2014/main" id="{281E5B31-2E5E-47BB-6069-68CAB034F236}"/>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4149;p64">
              <a:extLst>
                <a:ext uri="{FF2B5EF4-FFF2-40B4-BE49-F238E27FC236}">
                  <a16:creationId xmlns:a16="http://schemas.microsoft.com/office/drawing/2014/main" id="{3A2A1199-5F9E-66C3-180C-FFB46BA3364B}"/>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4150;p64">
              <a:extLst>
                <a:ext uri="{FF2B5EF4-FFF2-40B4-BE49-F238E27FC236}">
                  <a16:creationId xmlns:a16="http://schemas.microsoft.com/office/drawing/2014/main" id="{049A2B27-282E-928C-BB51-9B27F68EB042}"/>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4151;p64">
              <a:extLst>
                <a:ext uri="{FF2B5EF4-FFF2-40B4-BE49-F238E27FC236}">
                  <a16:creationId xmlns:a16="http://schemas.microsoft.com/office/drawing/2014/main" id="{C58D7AFB-4574-20E2-BF59-9696693DCCFA}"/>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4152;p64">
              <a:extLst>
                <a:ext uri="{FF2B5EF4-FFF2-40B4-BE49-F238E27FC236}">
                  <a16:creationId xmlns:a16="http://schemas.microsoft.com/office/drawing/2014/main" id="{80AA3549-07A2-0443-DED8-76E1B51D31A5}"/>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4153;p64">
              <a:extLst>
                <a:ext uri="{FF2B5EF4-FFF2-40B4-BE49-F238E27FC236}">
                  <a16:creationId xmlns:a16="http://schemas.microsoft.com/office/drawing/2014/main" id="{281EC084-444D-88AD-1A0F-271A8D3CE2B7}"/>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4154;p64">
              <a:extLst>
                <a:ext uri="{FF2B5EF4-FFF2-40B4-BE49-F238E27FC236}">
                  <a16:creationId xmlns:a16="http://schemas.microsoft.com/office/drawing/2014/main" id="{D80B797C-608E-0A2A-7520-873D68192628}"/>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4155;p64">
              <a:extLst>
                <a:ext uri="{FF2B5EF4-FFF2-40B4-BE49-F238E27FC236}">
                  <a16:creationId xmlns:a16="http://schemas.microsoft.com/office/drawing/2014/main" id="{9FA9E08A-B013-0C23-B0AA-E1F68256C55A}"/>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4156;p64">
              <a:extLst>
                <a:ext uri="{FF2B5EF4-FFF2-40B4-BE49-F238E27FC236}">
                  <a16:creationId xmlns:a16="http://schemas.microsoft.com/office/drawing/2014/main" id="{1E38EC61-0764-AC1B-8849-CA193602331E}"/>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4157;p64">
              <a:extLst>
                <a:ext uri="{FF2B5EF4-FFF2-40B4-BE49-F238E27FC236}">
                  <a16:creationId xmlns:a16="http://schemas.microsoft.com/office/drawing/2014/main" id="{D3C7EEDE-5E0E-53E3-C169-609D8EA8630F}"/>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4158;p64">
              <a:extLst>
                <a:ext uri="{FF2B5EF4-FFF2-40B4-BE49-F238E27FC236}">
                  <a16:creationId xmlns:a16="http://schemas.microsoft.com/office/drawing/2014/main" id="{7DBB0432-E7F7-0D4D-B96C-6E02CA641B42}"/>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4159;p64">
              <a:extLst>
                <a:ext uri="{FF2B5EF4-FFF2-40B4-BE49-F238E27FC236}">
                  <a16:creationId xmlns:a16="http://schemas.microsoft.com/office/drawing/2014/main" id="{35BAB469-FBD8-0157-C15C-8C76853E9C14}"/>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4160;p64">
              <a:extLst>
                <a:ext uri="{FF2B5EF4-FFF2-40B4-BE49-F238E27FC236}">
                  <a16:creationId xmlns:a16="http://schemas.microsoft.com/office/drawing/2014/main" id="{990571DA-FF5E-0449-30CF-E52A5019F272}"/>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4161;p64">
              <a:extLst>
                <a:ext uri="{FF2B5EF4-FFF2-40B4-BE49-F238E27FC236}">
                  <a16:creationId xmlns:a16="http://schemas.microsoft.com/office/drawing/2014/main" id="{6CEAC913-BCDD-DCD1-3774-D17A76656F78}"/>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4162;p64">
              <a:extLst>
                <a:ext uri="{FF2B5EF4-FFF2-40B4-BE49-F238E27FC236}">
                  <a16:creationId xmlns:a16="http://schemas.microsoft.com/office/drawing/2014/main" id="{6702B637-A48B-F18B-B279-043F7FAC36F7}"/>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4163;p64">
              <a:extLst>
                <a:ext uri="{FF2B5EF4-FFF2-40B4-BE49-F238E27FC236}">
                  <a16:creationId xmlns:a16="http://schemas.microsoft.com/office/drawing/2014/main" id="{FB8CC9B6-6B11-9738-EBC1-E853D8BBBBAA}"/>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4164;p64">
              <a:extLst>
                <a:ext uri="{FF2B5EF4-FFF2-40B4-BE49-F238E27FC236}">
                  <a16:creationId xmlns:a16="http://schemas.microsoft.com/office/drawing/2014/main" id="{1E0DFBD2-E36C-D66F-F743-4C7D01951F3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4165;p64">
              <a:extLst>
                <a:ext uri="{FF2B5EF4-FFF2-40B4-BE49-F238E27FC236}">
                  <a16:creationId xmlns:a16="http://schemas.microsoft.com/office/drawing/2014/main" id="{26C96ED5-240E-9743-BC3D-A0C56F59F8C0}"/>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4166;p64">
              <a:extLst>
                <a:ext uri="{FF2B5EF4-FFF2-40B4-BE49-F238E27FC236}">
                  <a16:creationId xmlns:a16="http://schemas.microsoft.com/office/drawing/2014/main" id="{8CEAE7A2-D9EF-5673-E8B9-F12AA723DB39}"/>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4167;p64">
              <a:extLst>
                <a:ext uri="{FF2B5EF4-FFF2-40B4-BE49-F238E27FC236}">
                  <a16:creationId xmlns:a16="http://schemas.microsoft.com/office/drawing/2014/main" id="{1594850D-E0C4-B26F-A63C-EE548E7E7DFA}"/>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4168;p64">
              <a:extLst>
                <a:ext uri="{FF2B5EF4-FFF2-40B4-BE49-F238E27FC236}">
                  <a16:creationId xmlns:a16="http://schemas.microsoft.com/office/drawing/2014/main" id="{980CC2EE-E3CE-C05F-4FB2-F08A9DA991C1}"/>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4169;p64">
              <a:extLst>
                <a:ext uri="{FF2B5EF4-FFF2-40B4-BE49-F238E27FC236}">
                  <a16:creationId xmlns:a16="http://schemas.microsoft.com/office/drawing/2014/main" id="{E06DCF46-9466-9BD1-9D2F-DBE0878820BA}"/>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4170;p64">
              <a:extLst>
                <a:ext uri="{FF2B5EF4-FFF2-40B4-BE49-F238E27FC236}">
                  <a16:creationId xmlns:a16="http://schemas.microsoft.com/office/drawing/2014/main" id="{4B169923-967C-3F37-D23A-46674D18B432}"/>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4171;p64">
              <a:extLst>
                <a:ext uri="{FF2B5EF4-FFF2-40B4-BE49-F238E27FC236}">
                  <a16:creationId xmlns:a16="http://schemas.microsoft.com/office/drawing/2014/main" id="{BFDF7794-7341-0FC6-2A46-E4989A303F4A}"/>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4172;p64">
              <a:extLst>
                <a:ext uri="{FF2B5EF4-FFF2-40B4-BE49-F238E27FC236}">
                  <a16:creationId xmlns:a16="http://schemas.microsoft.com/office/drawing/2014/main" id="{7353A24F-561A-BA7A-2C26-426E57A20BCE}"/>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4173;p64">
              <a:extLst>
                <a:ext uri="{FF2B5EF4-FFF2-40B4-BE49-F238E27FC236}">
                  <a16:creationId xmlns:a16="http://schemas.microsoft.com/office/drawing/2014/main" id="{89BBA68C-8E8A-D1A0-27D6-D5E76008E81A}"/>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4174;p64">
              <a:extLst>
                <a:ext uri="{FF2B5EF4-FFF2-40B4-BE49-F238E27FC236}">
                  <a16:creationId xmlns:a16="http://schemas.microsoft.com/office/drawing/2014/main" id="{7F50E1A4-F2C0-8538-9559-529C1A72E135}"/>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4175;p64">
              <a:extLst>
                <a:ext uri="{FF2B5EF4-FFF2-40B4-BE49-F238E27FC236}">
                  <a16:creationId xmlns:a16="http://schemas.microsoft.com/office/drawing/2014/main" id="{0A878A3C-7B96-5880-FCEB-D6C1C42A0143}"/>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4176;p64">
              <a:extLst>
                <a:ext uri="{FF2B5EF4-FFF2-40B4-BE49-F238E27FC236}">
                  <a16:creationId xmlns:a16="http://schemas.microsoft.com/office/drawing/2014/main" id="{705FE356-6D75-7800-7EB6-AD2D30EDB94F}"/>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4177;p64">
              <a:extLst>
                <a:ext uri="{FF2B5EF4-FFF2-40B4-BE49-F238E27FC236}">
                  <a16:creationId xmlns:a16="http://schemas.microsoft.com/office/drawing/2014/main" id="{1B32C855-203F-5E06-4D04-B001D2218B20}"/>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4178;p64">
              <a:extLst>
                <a:ext uri="{FF2B5EF4-FFF2-40B4-BE49-F238E27FC236}">
                  <a16:creationId xmlns:a16="http://schemas.microsoft.com/office/drawing/2014/main" id="{D1AB8A88-3065-4A2F-B03E-6DCA4B54606A}"/>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4179;p64">
              <a:extLst>
                <a:ext uri="{FF2B5EF4-FFF2-40B4-BE49-F238E27FC236}">
                  <a16:creationId xmlns:a16="http://schemas.microsoft.com/office/drawing/2014/main" id="{9B863072-7226-45A1-4AFB-69C4EE83FB83}"/>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4180;p64">
              <a:extLst>
                <a:ext uri="{FF2B5EF4-FFF2-40B4-BE49-F238E27FC236}">
                  <a16:creationId xmlns:a16="http://schemas.microsoft.com/office/drawing/2014/main" id="{95DA78A9-52D6-B7E0-EFFA-D3D2ED278BED}"/>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4181;p64">
              <a:extLst>
                <a:ext uri="{FF2B5EF4-FFF2-40B4-BE49-F238E27FC236}">
                  <a16:creationId xmlns:a16="http://schemas.microsoft.com/office/drawing/2014/main" id="{EE7D29C7-EEBB-81E0-C7FC-37B46B51B555}"/>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4182;p64">
              <a:extLst>
                <a:ext uri="{FF2B5EF4-FFF2-40B4-BE49-F238E27FC236}">
                  <a16:creationId xmlns:a16="http://schemas.microsoft.com/office/drawing/2014/main" id="{E2FA5849-8C2B-904F-842B-1BAEE530BAFB}"/>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4183;p64">
              <a:extLst>
                <a:ext uri="{FF2B5EF4-FFF2-40B4-BE49-F238E27FC236}">
                  <a16:creationId xmlns:a16="http://schemas.microsoft.com/office/drawing/2014/main" id="{3C7EE982-3394-941C-B772-A87F8EB43E12}"/>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4184;p64">
              <a:extLst>
                <a:ext uri="{FF2B5EF4-FFF2-40B4-BE49-F238E27FC236}">
                  <a16:creationId xmlns:a16="http://schemas.microsoft.com/office/drawing/2014/main" id="{3756C4E1-BD08-5797-8305-FFD6367294FA}"/>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4185;p64">
              <a:extLst>
                <a:ext uri="{FF2B5EF4-FFF2-40B4-BE49-F238E27FC236}">
                  <a16:creationId xmlns:a16="http://schemas.microsoft.com/office/drawing/2014/main" id="{45A58F44-F8ED-F7DC-EEAB-60F9F70C3EB1}"/>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4186;p64">
              <a:extLst>
                <a:ext uri="{FF2B5EF4-FFF2-40B4-BE49-F238E27FC236}">
                  <a16:creationId xmlns:a16="http://schemas.microsoft.com/office/drawing/2014/main" id="{36C0A362-FC87-37AE-41FE-BDA2B59C3FBE}"/>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4187;p64">
              <a:extLst>
                <a:ext uri="{FF2B5EF4-FFF2-40B4-BE49-F238E27FC236}">
                  <a16:creationId xmlns:a16="http://schemas.microsoft.com/office/drawing/2014/main" id="{57D8A0D5-0FEB-45B7-0166-607AE8069331}"/>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4188;p64">
              <a:extLst>
                <a:ext uri="{FF2B5EF4-FFF2-40B4-BE49-F238E27FC236}">
                  <a16:creationId xmlns:a16="http://schemas.microsoft.com/office/drawing/2014/main" id="{9E6A0EE8-7453-4690-E60B-10B32E504E37}"/>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4189;p64">
              <a:extLst>
                <a:ext uri="{FF2B5EF4-FFF2-40B4-BE49-F238E27FC236}">
                  <a16:creationId xmlns:a16="http://schemas.microsoft.com/office/drawing/2014/main" id="{E1E05CBF-3F6C-4195-B279-AFD53B64164A}"/>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4190;p64">
              <a:extLst>
                <a:ext uri="{FF2B5EF4-FFF2-40B4-BE49-F238E27FC236}">
                  <a16:creationId xmlns:a16="http://schemas.microsoft.com/office/drawing/2014/main" id="{0485A172-DBDE-F428-1C6A-50AADA2072A0}"/>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4191;p64">
              <a:extLst>
                <a:ext uri="{FF2B5EF4-FFF2-40B4-BE49-F238E27FC236}">
                  <a16:creationId xmlns:a16="http://schemas.microsoft.com/office/drawing/2014/main" id="{1B5CA2F1-944C-AAFB-F2E1-E44D9FC936A6}"/>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4192;p64">
              <a:extLst>
                <a:ext uri="{FF2B5EF4-FFF2-40B4-BE49-F238E27FC236}">
                  <a16:creationId xmlns:a16="http://schemas.microsoft.com/office/drawing/2014/main" id="{7B734202-BB0C-6C64-C07B-A24CB611491B}"/>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4193;p64">
              <a:extLst>
                <a:ext uri="{FF2B5EF4-FFF2-40B4-BE49-F238E27FC236}">
                  <a16:creationId xmlns:a16="http://schemas.microsoft.com/office/drawing/2014/main" id="{070EC01E-390E-9DE4-33A3-D5617AA806A6}"/>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4194;p64">
              <a:extLst>
                <a:ext uri="{FF2B5EF4-FFF2-40B4-BE49-F238E27FC236}">
                  <a16:creationId xmlns:a16="http://schemas.microsoft.com/office/drawing/2014/main" id="{F1CAD2C3-B454-D092-B803-215EA468A4A5}"/>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4195;p64">
              <a:extLst>
                <a:ext uri="{FF2B5EF4-FFF2-40B4-BE49-F238E27FC236}">
                  <a16:creationId xmlns:a16="http://schemas.microsoft.com/office/drawing/2014/main" id="{FC5258D5-4CBB-9FC4-C52B-18508CC02C51}"/>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4196;p64">
              <a:extLst>
                <a:ext uri="{FF2B5EF4-FFF2-40B4-BE49-F238E27FC236}">
                  <a16:creationId xmlns:a16="http://schemas.microsoft.com/office/drawing/2014/main" id="{EFE64C80-347D-B52C-0616-2E02DE00C7CD}"/>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4197;p64">
              <a:extLst>
                <a:ext uri="{FF2B5EF4-FFF2-40B4-BE49-F238E27FC236}">
                  <a16:creationId xmlns:a16="http://schemas.microsoft.com/office/drawing/2014/main" id="{2FC142EE-2098-C814-B778-BD0BCAA337D1}"/>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4198;p64">
              <a:extLst>
                <a:ext uri="{FF2B5EF4-FFF2-40B4-BE49-F238E27FC236}">
                  <a16:creationId xmlns:a16="http://schemas.microsoft.com/office/drawing/2014/main" id="{1D7261F6-BDAF-9442-10AF-2870BD66F366}"/>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4199;p64">
              <a:extLst>
                <a:ext uri="{FF2B5EF4-FFF2-40B4-BE49-F238E27FC236}">
                  <a16:creationId xmlns:a16="http://schemas.microsoft.com/office/drawing/2014/main" id="{B603C74F-D2A4-69F5-AB77-7E91EFA093C6}"/>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4200;p64">
              <a:extLst>
                <a:ext uri="{FF2B5EF4-FFF2-40B4-BE49-F238E27FC236}">
                  <a16:creationId xmlns:a16="http://schemas.microsoft.com/office/drawing/2014/main" id="{7F32E7FA-0BCF-2053-1AFB-1962F00BDEAF}"/>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4201;p64">
              <a:extLst>
                <a:ext uri="{FF2B5EF4-FFF2-40B4-BE49-F238E27FC236}">
                  <a16:creationId xmlns:a16="http://schemas.microsoft.com/office/drawing/2014/main" id="{F591C06F-B69D-AADE-5A1B-6D2A887D181D}"/>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4202;p64">
              <a:extLst>
                <a:ext uri="{FF2B5EF4-FFF2-40B4-BE49-F238E27FC236}">
                  <a16:creationId xmlns:a16="http://schemas.microsoft.com/office/drawing/2014/main" id="{62468B36-198C-F934-0553-B1C80EC48992}"/>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4203;p64">
              <a:extLst>
                <a:ext uri="{FF2B5EF4-FFF2-40B4-BE49-F238E27FC236}">
                  <a16:creationId xmlns:a16="http://schemas.microsoft.com/office/drawing/2014/main" id="{CB81ABA8-346A-88F7-75FF-8DA5F37BC7F4}"/>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4204;p64">
              <a:extLst>
                <a:ext uri="{FF2B5EF4-FFF2-40B4-BE49-F238E27FC236}">
                  <a16:creationId xmlns:a16="http://schemas.microsoft.com/office/drawing/2014/main" id="{8759BD41-D968-DEFD-EF20-496208B859A4}"/>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4205;p64">
              <a:extLst>
                <a:ext uri="{FF2B5EF4-FFF2-40B4-BE49-F238E27FC236}">
                  <a16:creationId xmlns:a16="http://schemas.microsoft.com/office/drawing/2014/main" id="{56A05332-B07E-2C4F-1540-74761CE80B5D}"/>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4206;p64">
              <a:extLst>
                <a:ext uri="{FF2B5EF4-FFF2-40B4-BE49-F238E27FC236}">
                  <a16:creationId xmlns:a16="http://schemas.microsoft.com/office/drawing/2014/main" id="{675B6F3B-27E3-7B73-AA86-65D7D5DBDF59}"/>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4207;p64">
              <a:extLst>
                <a:ext uri="{FF2B5EF4-FFF2-40B4-BE49-F238E27FC236}">
                  <a16:creationId xmlns:a16="http://schemas.microsoft.com/office/drawing/2014/main" id="{3CAF7BAA-3C6B-D7CE-3ABB-F61E38A3676A}"/>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4208;p64">
              <a:extLst>
                <a:ext uri="{FF2B5EF4-FFF2-40B4-BE49-F238E27FC236}">
                  <a16:creationId xmlns:a16="http://schemas.microsoft.com/office/drawing/2014/main" id="{D0F8E15C-89F9-E1B3-F087-679997F2B962}"/>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4209;p64">
              <a:extLst>
                <a:ext uri="{FF2B5EF4-FFF2-40B4-BE49-F238E27FC236}">
                  <a16:creationId xmlns:a16="http://schemas.microsoft.com/office/drawing/2014/main" id="{7B9910D1-2646-5110-5D6B-A2F75951D3AF}"/>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4210;p64">
              <a:extLst>
                <a:ext uri="{FF2B5EF4-FFF2-40B4-BE49-F238E27FC236}">
                  <a16:creationId xmlns:a16="http://schemas.microsoft.com/office/drawing/2014/main" id="{6A62BF65-6C3C-B729-4936-D0E13E14E07B}"/>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4211;p64">
              <a:extLst>
                <a:ext uri="{FF2B5EF4-FFF2-40B4-BE49-F238E27FC236}">
                  <a16:creationId xmlns:a16="http://schemas.microsoft.com/office/drawing/2014/main" id="{EA8DF88E-3C2A-E18F-5802-0692694A1D3F}"/>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4212;p64">
              <a:extLst>
                <a:ext uri="{FF2B5EF4-FFF2-40B4-BE49-F238E27FC236}">
                  <a16:creationId xmlns:a16="http://schemas.microsoft.com/office/drawing/2014/main" id="{0368E13B-7B5A-1392-0C3F-2A78839E8B8A}"/>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4213;p64">
              <a:extLst>
                <a:ext uri="{FF2B5EF4-FFF2-40B4-BE49-F238E27FC236}">
                  <a16:creationId xmlns:a16="http://schemas.microsoft.com/office/drawing/2014/main" id="{ACD65479-E13D-0ABF-871D-81BE3761442A}"/>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4214;p64">
              <a:extLst>
                <a:ext uri="{FF2B5EF4-FFF2-40B4-BE49-F238E27FC236}">
                  <a16:creationId xmlns:a16="http://schemas.microsoft.com/office/drawing/2014/main" id="{CC27EB9A-DFA2-EEC4-F450-99A796AA2DA5}"/>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4215;p64">
              <a:extLst>
                <a:ext uri="{FF2B5EF4-FFF2-40B4-BE49-F238E27FC236}">
                  <a16:creationId xmlns:a16="http://schemas.microsoft.com/office/drawing/2014/main" id="{B09B89E4-EDB0-264F-3D31-F4AE26EEF2B2}"/>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4216;p64">
              <a:extLst>
                <a:ext uri="{FF2B5EF4-FFF2-40B4-BE49-F238E27FC236}">
                  <a16:creationId xmlns:a16="http://schemas.microsoft.com/office/drawing/2014/main" id="{1192F221-A5DF-0231-8289-BE0AF9B78960}"/>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4217;p64">
              <a:extLst>
                <a:ext uri="{FF2B5EF4-FFF2-40B4-BE49-F238E27FC236}">
                  <a16:creationId xmlns:a16="http://schemas.microsoft.com/office/drawing/2014/main" id="{5D24DA3B-B593-C682-06C8-93C7470A0B5D}"/>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4218;p64">
              <a:extLst>
                <a:ext uri="{FF2B5EF4-FFF2-40B4-BE49-F238E27FC236}">
                  <a16:creationId xmlns:a16="http://schemas.microsoft.com/office/drawing/2014/main" id="{E42A2603-7E58-7401-1A1E-2F8958479916}"/>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4219;p64">
              <a:extLst>
                <a:ext uri="{FF2B5EF4-FFF2-40B4-BE49-F238E27FC236}">
                  <a16:creationId xmlns:a16="http://schemas.microsoft.com/office/drawing/2014/main" id="{FB23AFA4-FFC6-BBAB-A586-62623221F384}"/>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4220;p64">
              <a:extLst>
                <a:ext uri="{FF2B5EF4-FFF2-40B4-BE49-F238E27FC236}">
                  <a16:creationId xmlns:a16="http://schemas.microsoft.com/office/drawing/2014/main" id="{3576ABC9-BEF0-BDA2-56C1-7B8EDD3F6CD7}"/>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4221;p64">
              <a:extLst>
                <a:ext uri="{FF2B5EF4-FFF2-40B4-BE49-F238E27FC236}">
                  <a16:creationId xmlns:a16="http://schemas.microsoft.com/office/drawing/2014/main" id="{B24329DC-B443-D831-780F-02206859F523}"/>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4222;p64">
              <a:extLst>
                <a:ext uri="{FF2B5EF4-FFF2-40B4-BE49-F238E27FC236}">
                  <a16:creationId xmlns:a16="http://schemas.microsoft.com/office/drawing/2014/main" id="{248BAEBF-D4CE-4DF1-4CF9-4BA6F47B5F63}"/>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4223;p64">
              <a:extLst>
                <a:ext uri="{FF2B5EF4-FFF2-40B4-BE49-F238E27FC236}">
                  <a16:creationId xmlns:a16="http://schemas.microsoft.com/office/drawing/2014/main" id="{601125C7-159A-709A-215C-344315CB1B64}"/>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4224;p64">
              <a:extLst>
                <a:ext uri="{FF2B5EF4-FFF2-40B4-BE49-F238E27FC236}">
                  <a16:creationId xmlns:a16="http://schemas.microsoft.com/office/drawing/2014/main" id="{C9CCAC78-A8CF-0C8C-7AEE-F0ACA3559EC0}"/>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4225;p64">
              <a:extLst>
                <a:ext uri="{FF2B5EF4-FFF2-40B4-BE49-F238E27FC236}">
                  <a16:creationId xmlns:a16="http://schemas.microsoft.com/office/drawing/2014/main" id="{966FA348-B011-9624-F13E-4479E9CDC4E4}"/>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4226;p64">
              <a:extLst>
                <a:ext uri="{FF2B5EF4-FFF2-40B4-BE49-F238E27FC236}">
                  <a16:creationId xmlns:a16="http://schemas.microsoft.com/office/drawing/2014/main" id="{8697F4CD-B858-1E4A-0F27-896CF82F9DA4}"/>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4227;p64">
              <a:extLst>
                <a:ext uri="{FF2B5EF4-FFF2-40B4-BE49-F238E27FC236}">
                  <a16:creationId xmlns:a16="http://schemas.microsoft.com/office/drawing/2014/main" id="{D60C888E-AB29-4794-CC74-5B1F3F134537}"/>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4228;p64">
              <a:extLst>
                <a:ext uri="{FF2B5EF4-FFF2-40B4-BE49-F238E27FC236}">
                  <a16:creationId xmlns:a16="http://schemas.microsoft.com/office/drawing/2014/main" id="{BCEBA440-4582-F066-3282-B847DFDE3D52}"/>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4229;p64">
              <a:extLst>
                <a:ext uri="{FF2B5EF4-FFF2-40B4-BE49-F238E27FC236}">
                  <a16:creationId xmlns:a16="http://schemas.microsoft.com/office/drawing/2014/main" id="{AF59466D-7022-D377-F68A-37F277985049}"/>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4230;p64">
              <a:extLst>
                <a:ext uri="{FF2B5EF4-FFF2-40B4-BE49-F238E27FC236}">
                  <a16:creationId xmlns:a16="http://schemas.microsoft.com/office/drawing/2014/main" id="{398EBCED-4289-6CDE-5CB0-262134B6804B}"/>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4231;p64">
              <a:extLst>
                <a:ext uri="{FF2B5EF4-FFF2-40B4-BE49-F238E27FC236}">
                  <a16:creationId xmlns:a16="http://schemas.microsoft.com/office/drawing/2014/main" id="{90A7B7DF-F142-6D56-43B7-B2540BADFC7A}"/>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4232;p64">
              <a:extLst>
                <a:ext uri="{FF2B5EF4-FFF2-40B4-BE49-F238E27FC236}">
                  <a16:creationId xmlns:a16="http://schemas.microsoft.com/office/drawing/2014/main" id="{BD65771C-A222-88AB-4B0E-13747ACCB873}"/>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4233;p64">
              <a:extLst>
                <a:ext uri="{FF2B5EF4-FFF2-40B4-BE49-F238E27FC236}">
                  <a16:creationId xmlns:a16="http://schemas.microsoft.com/office/drawing/2014/main" id="{0540BEC6-6A3F-A760-AC95-6C58043F0A93}"/>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4234;p64">
              <a:extLst>
                <a:ext uri="{FF2B5EF4-FFF2-40B4-BE49-F238E27FC236}">
                  <a16:creationId xmlns:a16="http://schemas.microsoft.com/office/drawing/2014/main" id="{97AF9E0F-6FBC-552B-7DC6-A68706FDC6D2}"/>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4235;p64">
              <a:extLst>
                <a:ext uri="{FF2B5EF4-FFF2-40B4-BE49-F238E27FC236}">
                  <a16:creationId xmlns:a16="http://schemas.microsoft.com/office/drawing/2014/main" id="{E951FCAD-DFC0-73DD-2F7D-9C99EE455CEC}"/>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4236;p64">
              <a:extLst>
                <a:ext uri="{FF2B5EF4-FFF2-40B4-BE49-F238E27FC236}">
                  <a16:creationId xmlns:a16="http://schemas.microsoft.com/office/drawing/2014/main" id="{EE7EA964-0B1B-50F2-A272-EFB67B5E59DF}"/>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4237;p64">
              <a:extLst>
                <a:ext uri="{FF2B5EF4-FFF2-40B4-BE49-F238E27FC236}">
                  <a16:creationId xmlns:a16="http://schemas.microsoft.com/office/drawing/2014/main" id="{35517ECB-CFA3-D0AC-6D47-6115E597805D}"/>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4238;p64">
              <a:extLst>
                <a:ext uri="{FF2B5EF4-FFF2-40B4-BE49-F238E27FC236}">
                  <a16:creationId xmlns:a16="http://schemas.microsoft.com/office/drawing/2014/main" id="{900C62CD-AB48-CEA9-206D-528001F1240A}"/>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4239;p64">
              <a:extLst>
                <a:ext uri="{FF2B5EF4-FFF2-40B4-BE49-F238E27FC236}">
                  <a16:creationId xmlns:a16="http://schemas.microsoft.com/office/drawing/2014/main" id="{562287FA-A1ED-0F2E-7B71-A85D5A64A35F}"/>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4240;p64">
              <a:extLst>
                <a:ext uri="{FF2B5EF4-FFF2-40B4-BE49-F238E27FC236}">
                  <a16:creationId xmlns:a16="http://schemas.microsoft.com/office/drawing/2014/main" id="{1DD718D1-13B6-9126-C5FD-721E496BCE48}"/>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12702;p73">
            <a:extLst>
              <a:ext uri="{FF2B5EF4-FFF2-40B4-BE49-F238E27FC236}">
                <a16:creationId xmlns:a16="http://schemas.microsoft.com/office/drawing/2014/main" id="{EA02DF7B-145B-EA7A-88FD-AA4D27F75E93}"/>
              </a:ext>
            </a:extLst>
          </p:cNvPr>
          <p:cNvGrpSpPr/>
          <p:nvPr/>
        </p:nvGrpSpPr>
        <p:grpSpPr>
          <a:xfrm>
            <a:off x="4844901" y="2830437"/>
            <a:ext cx="376576" cy="391508"/>
            <a:chOff x="951975" y="315800"/>
            <a:chExt cx="5860325" cy="4933550"/>
          </a:xfrm>
        </p:grpSpPr>
        <p:sp>
          <p:nvSpPr>
            <p:cNvPr id="2021" name="Google Shape;12703;p73">
              <a:extLst>
                <a:ext uri="{FF2B5EF4-FFF2-40B4-BE49-F238E27FC236}">
                  <a16:creationId xmlns:a16="http://schemas.microsoft.com/office/drawing/2014/main" id="{AEC2E4FD-1B45-2CED-7693-97650FE8E16B}"/>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2704;p73">
              <a:extLst>
                <a:ext uri="{FF2B5EF4-FFF2-40B4-BE49-F238E27FC236}">
                  <a16:creationId xmlns:a16="http://schemas.microsoft.com/office/drawing/2014/main" id="{26887DBA-C4AB-A3CD-4093-551006CBF14D}"/>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2705;p73">
              <a:extLst>
                <a:ext uri="{FF2B5EF4-FFF2-40B4-BE49-F238E27FC236}">
                  <a16:creationId xmlns:a16="http://schemas.microsoft.com/office/drawing/2014/main" id="{1A1E0B3F-7C3F-4CC3-A466-AC54DD2653E7}"/>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2706;p73">
              <a:extLst>
                <a:ext uri="{FF2B5EF4-FFF2-40B4-BE49-F238E27FC236}">
                  <a16:creationId xmlns:a16="http://schemas.microsoft.com/office/drawing/2014/main" id="{7236BA13-3FB3-BBD7-EF22-D0184B7FE0B9}"/>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2707;p73">
              <a:extLst>
                <a:ext uri="{FF2B5EF4-FFF2-40B4-BE49-F238E27FC236}">
                  <a16:creationId xmlns:a16="http://schemas.microsoft.com/office/drawing/2014/main" id="{BC797264-CB34-C725-27AA-42B3974F62C1}"/>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2708;p73">
              <a:extLst>
                <a:ext uri="{FF2B5EF4-FFF2-40B4-BE49-F238E27FC236}">
                  <a16:creationId xmlns:a16="http://schemas.microsoft.com/office/drawing/2014/main" id="{5F8E54F3-AC92-2132-36D6-60DFC4DBF6E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2709;p73">
              <a:extLst>
                <a:ext uri="{FF2B5EF4-FFF2-40B4-BE49-F238E27FC236}">
                  <a16:creationId xmlns:a16="http://schemas.microsoft.com/office/drawing/2014/main" id="{FFAD8958-923B-FB3B-61D9-8A758E4317DC}"/>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2710;p73">
              <a:extLst>
                <a:ext uri="{FF2B5EF4-FFF2-40B4-BE49-F238E27FC236}">
                  <a16:creationId xmlns:a16="http://schemas.microsoft.com/office/drawing/2014/main" id="{616D4418-1964-1DFC-C946-A0F20A3B55B8}"/>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TextBox 1855">
            <a:extLst>
              <a:ext uri="{FF2B5EF4-FFF2-40B4-BE49-F238E27FC236}">
                <a16:creationId xmlns:a16="http://schemas.microsoft.com/office/drawing/2014/main" id="{EC8C0A25-EA29-C6CC-F545-0CFD5F2FCC2A}"/>
              </a:ext>
            </a:extLst>
          </p:cNvPr>
          <p:cNvSpPr txBox="1"/>
          <p:nvPr/>
        </p:nvSpPr>
        <p:spPr>
          <a:xfrm>
            <a:off x="5370763" y="2810334"/>
            <a:ext cx="286494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GVHD: </a:t>
            </a:r>
            <a:r>
              <a:rPr lang="vi-VN" sz="1800" dirty="0">
                <a:latin typeface="Times New Roman" panose="02020603050405020304" pitchFamily="18" charset="0"/>
                <a:cs typeface="Times New Roman" panose="02020603050405020304" pitchFamily="18" charset="0"/>
              </a:rPr>
              <a:t>Phạm Thanh Hùng</a:t>
            </a:r>
            <a:r>
              <a:rPr lang="en-US" sz="1800" dirty="0">
                <a:latin typeface="Times New Roman" panose="02020603050405020304" pitchFamily="18" charset="0"/>
                <a:cs typeface="Times New Roman" panose="02020603050405020304" pitchFamily="18" charset="0"/>
              </a:rPr>
              <a:t>.</a:t>
            </a:r>
          </a:p>
        </p:txBody>
      </p:sp>
      <p:pic>
        <p:nvPicPr>
          <p:cNvPr id="1858" name="Picture 1857" descr="Icon&#10;&#10;Description automatically generated with low confidence">
            <a:extLst>
              <a:ext uri="{FF2B5EF4-FFF2-40B4-BE49-F238E27FC236}">
                <a16:creationId xmlns:a16="http://schemas.microsoft.com/office/drawing/2014/main" id="{4F8CDF44-F572-A903-B69D-05E5502CDB4B}"/>
              </a:ext>
            </a:extLst>
          </p:cNvPr>
          <p:cNvPicPr>
            <a:picLocks noChangeAspect="1"/>
          </p:cNvPicPr>
          <p:nvPr/>
        </p:nvPicPr>
        <p:blipFill>
          <a:blip r:embed="rId3"/>
          <a:stretch>
            <a:fillRect/>
          </a:stretch>
        </p:blipFill>
        <p:spPr>
          <a:xfrm>
            <a:off x="54392" y="105722"/>
            <a:ext cx="2899473" cy="10300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 name="TextBox 1">
            <a:extLst>
              <a:ext uri="{FF2B5EF4-FFF2-40B4-BE49-F238E27FC236}">
                <a16:creationId xmlns:a16="http://schemas.microsoft.com/office/drawing/2014/main" id="{97FA805F-B490-4607-21D7-20A1000EA5A7}"/>
              </a:ext>
            </a:extLst>
          </p:cNvPr>
          <p:cNvSpPr txBox="1"/>
          <p:nvPr/>
        </p:nvSpPr>
        <p:spPr>
          <a:xfrm>
            <a:off x="1177047" y="486383"/>
            <a:ext cx="6692630" cy="430887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5. </a:t>
            </a:r>
            <a:r>
              <a:rPr lang="en-US" sz="1800" b="1" dirty="0" err="1">
                <a:latin typeface="Times New Roman" panose="02020603050405020304" pitchFamily="18" charset="0"/>
                <a:cs typeface="Times New Roman" panose="02020603050405020304" pitchFamily="18" charset="0"/>
              </a:rPr>
              <a:t>Phạm</a:t>
            </a:r>
            <a:r>
              <a:rPr lang="en-US" sz="1800" b="1" dirty="0">
                <a:latin typeface="Times New Roman" panose="02020603050405020304" pitchFamily="18" charset="0"/>
                <a:cs typeface="Times New Roman" panose="02020603050405020304" pitchFamily="18" charset="0"/>
              </a:rPr>
              <a:t> vi </a:t>
            </a:r>
            <a:r>
              <a:rPr lang="en-US" sz="1800" b="1" dirty="0" err="1">
                <a:latin typeface="Times New Roman" panose="02020603050405020304" pitchFamily="18" charset="0"/>
                <a:cs typeface="Times New Roman" panose="02020603050405020304" pitchFamily="18" charset="0"/>
              </a:rPr>
              <a:t>của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ứng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dụng</a:t>
            </a:r>
            <a:r>
              <a:rPr lang="en-US" sz="1800" b="1" dirty="0">
                <a:latin typeface="Times New Roman" panose="02020603050405020304" pitchFamily="18" charset="0"/>
                <a:cs typeface="Times New Roman" panose="02020603050405020304" pitchFamily="18" charset="0"/>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b="1" dirty="0">
                <a:latin typeface="Times New Roman" panose="02020603050405020304" pitchFamily="18" charset="0"/>
                <a:cs typeface="Times New Roman" panose="02020603050405020304" pitchFamily="18" charset="0"/>
              </a:rPr>
              <a:t>6. </a:t>
            </a: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đối</a:t>
            </a:r>
            <a:r>
              <a:rPr lang="en-US" sz="1800" b="1" dirty="0">
                <a:latin typeface="Times New Roman" panose="02020603050405020304" pitchFamily="18" charset="0"/>
                <a:cs typeface="Times New Roman" panose="02020603050405020304" pitchFamily="18" charset="0"/>
              </a:rPr>
              <a:t> t</a:t>
            </a:r>
            <a:r>
              <a:rPr lang="vi-VN" sz="1800" b="1" dirty="0">
                <a:latin typeface="Times New Roman" panose="02020603050405020304" pitchFamily="18" charset="0"/>
                <a:cs typeface="Times New Roman" panose="02020603050405020304" pitchFamily="18" charset="0"/>
              </a:rPr>
              <a:t>ượng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sử</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dụng</a:t>
            </a:r>
            <a:r>
              <a:rPr lang="en-US" sz="1800" b="1" dirty="0">
                <a:latin typeface="Times New Roman" panose="02020603050405020304" pitchFamily="18" charset="0"/>
                <a:cs typeface="Times New Roman" panose="02020603050405020304" pitchFamily="18" charset="0"/>
              </a:rPr>
              <a:t>.</a:t>
            </a: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a:p>
            <a:endParaRPr lang="en-US" sz="1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7AA44F6-F8AF-12C0-A515-8F3A0D7E0C36}"/>
              </a:ext>
            </a:extLst>
          </p:cNvPr>
          <p:cNvSpPr txBox="1"/>
          <p:nvPr/>
        </p:nvSpPr>
        <p:spPr>
          <a:xfrm>
            <a:off x="1177047" y="943583"/>
            <a:ext cx="6692630" cy="1477328"/>
          </a:xfrm>
          <a:prstGeom prst="rect">
            <a:avLst/>
          </a:prstGeom>
          <a:noFill/>
        </p:spPr>
        <p:txBody>
          <a:bodyPr wrap="square" rtlCol="0">
            <a:spAutoFit/>
          </a:bodyPr>
          <a:lstStyle/>
          <a:p>
            <a:pPr algn="just"/>
            <a:r>
              <a:rPr lang="en-US" sz="1800" dirty="0">
                <a:latin typeface="Times New Roman" panose="02020603050405020304" pitchFamily="18" charset="0"/>
              </a:rPr>
              <a:t>  </a:t>
            </a:r>
            <a:r>
              <a:rPr lang="vi-VN" sz="1800" b="0" i="0" dirty="0">
                <a:solidFill>
                  <a:srgbClr val="000000"/>
                </a:solidFill>
                <a:effectLst/>
                <a:latin typeface="Times New Roman" panose="02020603050405020304" pitchFamily="18" charset="0"/>
              </a:rPr>
              <a:t>Nội bộ trong doanh nghiệp cho phép truy cập thông tin công nhân, sản lượng thành phẩm mà công nhân làm được từ đó tính lương theo sản phẩm cho công nhân. </a:t>
            </a:r>
            <a:endParaRPr lang="en-US" sz="1800" b="0" i="0" dirty="0">
              <a:solidFill>
                <a:srgbClr val="000000"/>
              </a:solidFill>
              <a:effectLst/>
              <a:latin typeface="Times New Roman" panose="02020603050405020304" pitchFamily="18" charset="0"/>
            </a:endParaRPr>
          </a:p>
          <a:p>
            <a:pPr algn="just"/>
            <a:endParaRPr lang="en-US" sz="1800" dirty="0">
              <a:latin typeface="Times New Roman" panose="02020603050405020304" pitchFamily="18" charset="0"/>
            </a:endParaRPr>
          </a:p>
          <a:p>
            <a:pPr algn="just"/>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Sử</a:t>
            </a:r>
            <a:r>
              <a:rPr lang="en-US" sz="1800" dirty="0">
                <a:latin typeface="Times New Roman" panose="02020603050405020304" pitchFamily="18" charset="0"/>
              </a:rPr>
              <a:t> </a:t>
            </a:r>
            <a:r>
              <a:rPr lang="en-US" sz="1800" dirty="0" err="1">
                <a:latin typeface="Times New Roman" panose="02020603050405020304" pitchFamily="18" charset="0"/>
              </a:rPr>
              <a:t>dụng</a:t>
            </a:r>
            <a:r>
              <a:rPr lang="en-US" sz="1800" dirty="0">
                <a:latin typeface="Times New Roman" panose="02020603050405020304" pitchFamily="18" charset="0"/>
              </a:rPr>
              <a:t> </a:t>
            </a:r>
            <a:r>
              <a:rPr lang="en-US" sz="1800" dirty="0" err="1">
                <a:latin typeface="Times New Roman" panose="02020603050405020304" pitchFamily="18" charset="0"/>
              </a:rPr>
              <a:t>hệ</a:t>
            </a:r>
            <a:r>
              <a:rPr lang="en-US" sz="1800" dirty="0">
                <a:latin typeface="Times New Roman" panose="02020603050405020304" pitchFamily="18" charset="0"/>
              </a:rPr>
              <a:t> c</a:t>
            </a:r>
            <a:r>
              <a:rPr lang="vi-VN" sz="1800" dirty="0">
                <a:latin typeface="Times New Roman" panose="02020603050405020304" pitchFamily="18" charset="0"/>
              </a:rPr>
              <a:t>ơ</a:t>
            </a:r>
            <a:r>
              <a:rPr lang="en-US" sz="1800" dirty="0">
                <a:latin typeface="Times New Roman" panose="02020603050405020304" pitchFamily="18" charset="0"/>
              </a:rPr>
              <a:t> </a:t>
            </a:r>
            <a:r>
              <a:rPr lang="en-US" sz="1800" dirty="0" err="1">
                <a:latin typeface="Times New Roman" panose="02020603050405020304" pitchFamily="18" charset="0"/>
              </a:rPr>
              <a:t>sở</a:t>
            </a:r>
            <a:r>
              <a:rPr lang="en-US" sz="1800" dirty="0">
                <a:latin typeface="Times New Roman" panose="02020603050405020304" pitchFamily="18" charset="0"/>
              </a:rPr>
              <a:t> </a:t>
            </a:r>
            <a:r>
              <a:rPr lang="en-US" sz="1800" dirty="0" err="1">
                <a:latin typeface="Times New Roman" panose="02020603050405020304" pitchFamily="18" charset="0"/>
              </a:rPr>
              <a:t>dữ</a:t>
            </a:r>
            <a:r>
              <a:rPr lang="en-US" sz="1800" dirty="0">
                <a:latin typeface="Times New Roman" panose="02020603050405020304" pitchFamily="18" charset="0"/>
              </a:rPr>
              <a:t> </a:t>
            </a:r>
            <a:r>
              <a:rPr lang="en-US" sz="1800" dirty="0" err="1">
                <a:latin typeface="Times New Roman" panose="02020603050405020304" pitchFamily="18" charset="0"/>
              </a:rPr>
              <a:t>liệu</a:t>
            </a:r>
            <a:r>
              <a:rPr lang="en-US" sz="1800" dirty="0">
                <a:latin typeface="Times New Roman" panose="02020603050405020304" pitchFamily="18" charset="0"/>
              </a:rPr>
              <a:t> SQL Server.</a:t>
            </a:r>
            <a:r>
              <a:rPr lang="vi-VN" sz="1800" b="0" i="0" dirty="0">
                <a:solidFill>
                  <a:srgbClr val="000000"/>
                </a:solidFill>
                <a:effectLst/>
                <a:latin typeface="Times New Roman" panose="02020603050405020304" pitchFamily="18" charset="0"/>
              </a:rPr>
              <a:t> </a:t>
            </a:r>
            <a:endParaRPr lang="en-US" dirty="0"/>
          </a:p>
        </p:txBody>
      </p:sp>
      <p:sp>
        <p:nvSpPr>
          <p:cNvPr id="4" name="TextBox 3">
            <a:extLst>
              <a:ext uri="{FF2B5EF4-FFF2-40B4-BE49-F238E27FC236}">
                <a16:creationId xmlns:a16="http://schemas.microsoft.com/office/drawing/2014/main" id="{34826CE8-F5A8-A76F-74CB-2C9914F08801}"/>
              </a:ext>
            </a:extLst>
          </p:cNvPr>
          <p:cNvSpPr txBox="1"/>
          <p:nvPr/>
        </p:nvSpPr>
        <p:spPr>
          <a:xfrm>
            <a:off x="1750979" y="2964346"/>
            <a:ext cx="6118698" cy="1908215"/>
          </a:xfrm>
          <a:prstGeom prst="rect">
            <a:avLst/>
          </a:prstGeom>
          <a:noFill/>
        </p:spPr>
        <p:txBody>
          <a:bodyPr wrap="square" rtlCol="0">
            <a:spAutoFit/>
          </a:bodyPr>
          <a:lstStyle/>
          <a:p>
            <a:pPr algn="l" rtl="0" fontAlgn="base"/>
            <a:endParaRPr lang="en-US" b="0" i="0" dirty="0">
              <a:solidFill>
                <a:srgbClr val="000000"/>
              </a:solidFill>
              <a:effectLst/>
              <a:latin typeface="Segoe UI" panose="020B0502040204020203" pitchFamily="34" charset="0"/>
            </a:endParaRPr>
          </a:p>
          <a:p>
            <a:pPr marL="285750" indent="-285750" algn="l" rtl="0" fontAlgn="base">
              <a:buFont typeface="Wingdings" panose="05000000000000000000" pitchFamily="2" charset="2"/>
              <a:buChar char="§"/>
            </a:pPr>
            <a:r>
              <a:rPr lang="en-US" sz="1800" dirty="0" err="1">
                <a:latin typeface="Times New Roman" panose="02020603050405020304" pitchFamily="18" charset="0"/>
              </a:rPr>
              <a:t>K</a:t>
            </a:r>
            <a:r>
              <a:rPr lang="en-US" sz="1800" b="0" i="0" dirty="0" err="1">
                <a:solidFill>
                  <a:srgbClr val="000000"/>
                </a:solidFill>
                <a:effectLst/>
                <a:latin typeface="Times New Roman" panose="02020603050405020304" pitchFamily="18" charset="0"/>
              </a:rPr>
              <a:t>ế</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toán</a:t>
            </a:r>
            <a:r>
              <a:rPr lang="en-US" sz="1800" b="0" i="0" dirty="0">
                <a:solidFill>
                  <a:srgbClr val="000000"/>
                </a:solidFill>
                <a:effectLst/>
                <a:latin typeface="Times New Roman" panose="02020603050405020304" pitchFamily="18" charset="0"/>
              </a:rPr>
              <a:t>.</a:t>
            </a:r>
          </a:p>
          <a:p>
            <a:pPr algn="l" rtl="0" fontAlgn="base"/>
            <a:r>
              <a:rPr lang="en-US" sz="1800" b="0" i="0" dirty="0">
                <a:solidFill>
                  <a:srgbClr val="000000"/>
                </a:solidFill>
                <a:effectLst/>
                <a:latin typeface="Times New Roman" panose="02020603050405020304" pitchFamily="18" charset="0"/>
              </a:rPr>
              <a:t> </a:t>
            </a:r>
            <a:endParaRPr lang="en-US" b="0" i="0" dirty="0">
              <a:solidFill>
                <a:srgbClr val="000000"/>
              </a:solidFill>
              <a:effectLst/>
              <a:latin typeface="Segoe UI" panose="020B0502040204020203" pitchFamily="34" charset="0"/>
            </a:endParaRPr>
          </a:p>
          <a:p>
            <a:pPr marL="285750" indent="-285750" algn="l" rtl="0" fontAlgn="base">
              <a:buFont typeface="Wingdings" panose="05000000000000000000" pitchFamily="2" charset="2"/>
              <a:buChar char="§"/>
            </a:pPr>
            <a:r>
              <a:rPr lang="en-US" sz="1800" dirty="0" err="1">
                <a:latin typeface="Times New Roman" panose="02020603050405020304" pitchFamily="18" charset="0"/>
              </a:rPr>
              <a:t>Q</a:t>
            </a:r>
            <a:r>
              <a:rPr lang="en-US" sz="1800" b="0" i="0" dirty="0" err="1">
                <a:solidFill>
                  <a:srgbClr val="000000"/>
                </a:solidFill>
                <a:effectLst/>
                <a:latin typeface="Times New Roman" panose="02020603050405020304" pitchFamily="18" charset="0"/>
              </a:rPr>
              <a:t>uản</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lý</a:t>
            </a:r>
            <a:r>
              <a:rPr lang="en-US" sz="1800" b="0" i="0" dirty="0">
                <a:solidFill>
                  <a:srgbClr val="000000"/>
                </a:solidFill>
                <a:effectLst/>
                <a:latin typeface="Times New Roman" panose="02020603050405020304" pitchFamily="18" charset="0"/>
              </a:rPr>
              <a:t>.</a:t>
            </a:r>
          </a:p>
          <a:p>
            <a:pPr algn="l" rtl="0" fontAlgn="base"/>
            <a:endParaRPr lang="en-US" sz="1800" b="0" i="0" dirty="0">
              <a:solidFill>
                <a:srgbClr val="000000"/>
              </a:solidFill>
              <a:effectLst/>
              <a:latin typeface="Times New Roman" panose="02020603050405020304" pitchFamily="18" charset="0"/>
            </a:endParaRPr>
          </a:p>
          <a:p>
            <a:pPr marL="285750" indent="-285750" algn="l" rtl="0" fontAlgn="base">
              <a:buFont typeface="Wingdings" panose="05000000000000000000" pitchFamily="2" charset="2"/>
              <a:buChar char="§"/>
            </a:pPr>
            <a:r>
              <a:rPr lang="vi-VN" sz="1800" dirty="0">
                <a:latin typeface="Times New Roman" panose="02020603050405020304" pitchFamily="18" charset="0"/>
              </a:rPr>
              <a:t>Nhân viên.</a:t>
            </a:r>
            <a:endParaRPr lang="en-US" b="0" i="0" dirty="0">
              <a:solidFill>
                <a:srgbClr val="000000"/>
              </a:solidFill>
              <a:effectLst/>
              <a:latin typeface="Segoe UI" panose="020B0502040204020203" pitchFamily="34" charset="0"/>
            </a:endParaRPr>
          </a:p>
          <a:p>
            <a:endParaRPr lang="en-US" dirty="0"/>
          </a:p>
        </p:txBody>
      </p:sp>
      <p:grpSp>
        <p:nvGrpSpPr>
          <p:cNvPr id="5" name="Google Shape;13588;p76">
            <a:extLst>
              <a:ext uri="{FF2B5EF4-FFF2-40B4-BE49-F238E27FC236}">
                <a16:creationId xmlns:a16="http://schemas.microsoft.com/office/drawing/2014/main" id="{8BFC46B3-F01A-E989-061A-3879CFD98721}"/>
              </a:ext>
            </a:extLst>
          </p:cNvPr>
          <p:cNvGrpSpPr/>
          <p:nvPr/>
        </p:nvGrpSpPr>
        <p:grpSpPr>
          <a:xfrm>
            <a:off x="5375710" y="2964346"/>
            <a:ext cx="2017311" cy="1347699"/>
            <a:chOff x="-41694200" y="2382950"/>
            <a:chExt cx="317425" cy="248900"/>
          </a:xfrm>
        </p:grpSpPr>
        <p:sp>
          <p:nvSpPr>
            <p:cNvPr id="6" name="Google Shape;13589;p76">
              <a:extLst>
                <a:ext uri="{FF2B5EF4-FFF2-40B4-BE49-F238E27FC236}">
                  <a16:creationId xmlns:a16="http://schemas.microsoft.com/office/drawing/2014/main" id="{B9899643-76B7-0B9A-3376-16F7429F504A}"/>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90;p76">
              <a:extLst>
                <a:ext uri="{FF2B5EF4-FFF2-40B4-BE49-F238E27FC236}">
                  <a16:creationId xmlns:a16="http://schemas.microsoft.com/office/drawing/2014/main" id="{7F815784-F871-7983-139F-A0CEBB612A60}"/>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 name="TextBox 1">
            <a:extLst>
              <a:ext uri="{FF2B5EF4-FFF2-40B4-BE49-F238E27FC236}">
                <a16:creationId xmlns:a16="http://schemas.microsoft.com/office/drawing/2014/main" id="{51DFBB5F-C665-B061-9FAD-9E1FDEFBC552}"/>
              </a:ext>
            </a:extLst>
          </p:cNvPr>
          <p:cNvSpPr txBox="1"/>
          <p:nvPr/>
        </p:nvSpPr>
        <p:spPr>
          <a:xfrm>
            <a:off x="1448154" y="458414"/>
            <a:ext cx="4994210" cy="3317062"/>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a:t>
            </a:r>
          </a:p>
          <a:p>
            <a:endParaRPr lang="en-US" sz="1800" b="1" dirty="0">
              <a:latin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-IntelliJ IDEA 2023.1.2</a:t>
            </a: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Scene Builder 20.0.0</a:t>
            </a: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Java Development Kit 17.0.8</a:t>
            </a: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600"/>
              </a:spcAft>
            </a:pPr>
            <a:r>
              <a:rPr lang="en-US" sz="1800" dirty="0">
                <a:effectLst/>
                <a:latin typeface="Times New Roman" panose="02020603050405020304" pitchFamily="18" charset="0"/>
                <a:ea typeface="Times New Roman" panose="02020603050405020304" pitchFamily="18" charset="0"/>
              </a:rPr>
              <a:t>- Microsoft SQL Server version 16.0.4055.4</a:t>
            </a: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600"/>
              </a:spcAft>
            </a:pP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Visual</a:t>
            </a:r>
            <a:r>
              <a:rPr lang="vi-VN" sz="1800" dirty="0">
                <a:effectLst/>
                <a:latin typeface="Times New Roman" panose="02020603050405020304" pitchFamily="18" charset="0"/>
                <a:ea typeface="Times New Roman" panose="02020603050405020304" pitchFamily="18" charset="0"/>
              </a:rPr>
              <a:t> </a:t>
            </a:r>
            <a:r>
              <a:rPr lang="vi-VN" sz="1800" dirty="0" err="1">
                <a:effectLst/>
                <a:latin typeface="Times New Roman" panose="02020603050405020304" pitchFamily="18" charset="0"/>
                <a:ea typeface="Times New Roman" panose="02020603050405020304" pitchFamily="18" charset="0"/>
              </a:rPr>
              <a:t>Paradigm</a:t>
            </a:r>
            <a:r>
              <a:rPr lang="vi-VN" sz="1800" dirty="0">
                <a:effectLst/>
                <a:latin typeface="Times New Roman" panose="02020603050405020304" pitchFamily="18" charset="0"/>
                <a:ea typeface="Times New Roman" panose="02020603050405020304" pitchFamily="18" charset="0"/>
              </a:rPr>
              <a:t> 10.0.0</a:t>
            </a:r>
            <a:endParaRPr lang="vi-VN"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600"/>
              </a:spcAft>
            </a:pPr>
            <a:r>
              <a:rPr lang="vi-VN" sz="1800" dirty="0">
                <a:effectLst/>
                <a:latin typeface="Times New Roman" panose="02020603050405020304" pitchFamily="18" charset="0"/>
                <a:ea typeface="Times New Roman" panose="02020603050405020304" pitchFamily="18" charset="0"/>
              </a:rPr>
              <a:t>- Draw.io 21.7.5</a:t>
            </a:r>
            <a:endParaRPr lang="vi-VN" sz="1800" dirty="0">
              <a:effectLst/>
              <a:latin typeface="Times New Roman" panose="02020603050405020304" pitchFamily="18" charset="0"/>
              <a:ea typeface="Calibri" panose="020F0502020204030204" pitchFamily="34"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78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 name="Google Shape;5056;p69">
            <a:extLst>
              <a:ext uri="{FF2B5EF4-FFF2-40B4-BE49-F238E27FC236}">
                <a16:creationId xmlns:a16="http://schemas.microsoft.com/office/drawing/2014/main" id="{6C7B9308-4C50-CFBA-CAC9-B83D9DC4A32F}"/>
              </a:ext>
            </a:extLst>
          </p:cNvPr>
          <p:cNvGrpSpPr/>
          <p:nvPr/>
        </p:nvGrpSpPr>
        <p:grpSpPr>
          <a:xfrm>
            <a:off x="525586" y="1981077"/>
            <a:ext cx="6261713" cy="1181346"/>
            <a:chOff x="4411970" y="2962952"/>
            <a:chExt cx="706544" cy="104212"/>
          </a:xfrm>
        </p:grpSpPr>
        <p:sp>
          <p:nvSpPr>
            <p:cNvPr id="3" name="Google Shape;5057;p69">
              <a:extLst>
                <a:ext uri="{FF2B5EF4-FFF2-40B4-BE49-F238E27FC236}">
                  <a16:creationId xmlns:a16="http://schemas.microsoft.com/office/drawing/2014/main" id="{F4113F7E-8B4E-4EBF-6CCF-3997C3FFB70C}"/>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58;p69">
              <a:extLst>
                <a:ext uri="{FF2B5EF4-FFF2-40B4-BE49-F238E27FC236}">
                  <a16:creationId xmlns:a16="http://schemas.microsoft.com/office/drawing/2014/main" id="{7CB43EE8-435E-1C72-DD94-4D7C3172BA6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59;p69">
              <a:extLst>
                <a:ext uri="{FF2B5EF4-FFF2-40B4-BE49-F238E27FC236}">
                  <a16:creationId xmlns:a16="http://schemas.microsoft.com/office/drawing/2014/main" id="{2DB11C8B-C7A1-0C41-1507-FFC8111D3D6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60;p69">
              <a:extLst>
                <a:ext uri="{FF2B5EF4-FFF2-40B4-BE49-F238E27FC236}">
                  <a16:creationId xmlns:a16="http://schemas.microsoft.com/office/drawing/2014/main" id="{899F9DCD-8ACD-C05E-7CEA-F9100358F45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3F1B23F-6832-3993-6885-54E5DA66FE3C}"/>
              </a:ext>
            </a:extLst>
          </p:cNvPr>
          <p:cNvSpPr txBox="1"/>
          <p:nvPr/>
        </p:nvSpPr>
        <p:spPr>
          <a:xfrm>
            <a:off x="2491053" y="2284496"/>
            <a:ext cx="4098283" cy="584775"/>
          </a:xfrm>
          <a:prstGeom prst="rect">
            <a:avLst/>
          </a:prstGeom>
          <a:noFill/>
        </p:spPr>
        <p:txBody>
          <a:bodyPr wrap="square" rtlCol="0">
            <a:spAutoFit/>
          </a:bodyPr>
          <a:lstStyle/>
          <a:p>
            <a:r>
              <a:rPr lang="en-US" sz="3200" b="1" dirty="0" err="1">
                <a:latin typeface="Barlow Semi Condensed Medium" panose="00000606000000000000" pitchFamily="2" charset="0"/>
              </a:rPr>
              <a:t>Đặc</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tả</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yêu</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cầu</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ứng</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dụng</a:t>
            </a:r>
            <a:r>
              <a:rPr lang="en-US" sz="3200" b="1" dirty="0">
                <a:latin typeface="Barlow Semi Condensed Medium" panose="00000606000000000000" pitchFamily="2" charset="0"/>
              </a:rPr>
              <a:t>.</a:t>
            </a:r>
          </a:p>
        </p:txBody>
      </p:sp>
      <p:grpSp>
        <p:nvGrpSpPr>
          <p:cNvPr id="8" name="Google Shape;14692;p79">
            <a:extLst>
              <a:ext uri="{FF2B5EF4-FFF2-40B4-BE49-F238E27FC236}">
                <a16:creationId xmlns:a16="http://schemas.microsoft.com/office/drawing/2014/main" id="{65E0E087-3FA4-8F4E-5ED0-9F6D1B2A28CE}"/>
              </a:ext>
            </a:extLst>
          </p:cNvPr>
          <p:cNvGrpSpPr/>
          <p:nvPr/>
        </p:nvGrpSpPr>
        <p:grpSpPr>
          <a:xfrm>
            <a:off x="6589336" y="1745002"/>
            <a:ext cx="1923321" cy="1651966"/>
            <a:chOff x="-47529700" y="2342000"/>
            <a:chExt cx="302450" cy="299900"/>
          </a:xfrm>
        </p:grpSpPr>
        <p:sp>
          <p:nvSpPr>
            <p:cNvPr id="17" name="Google Shape;14693;p79">
              <a:extLst>
                <a:ext uri="{FF2B5EF4-FFF2-40B4-BE49-F238E27FC236}">
                  <a16:creationId xmlns:a16="http://schemas.microsoft.com/office/drawing/2014/main" id="{CDA8E4D0-1CCD-C39D-367A-142B262B7E5E}"/>
                </a:ext>
              </a:extLst>
            </p:cNvPr>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94;p79">
              <a:extLst>
                <a:ext uri="{FF2B5EF4-FFF2-40B4-BE49-F238E27FC236}">
                  <a16:creationId xmlns:a16="http://schemas.microsoft.com/office/drawing/2014/main" id="{6673F31E-DF52-3527-71D8-38E4F70DA72E}"/>
                </a:ext>
              </a:extLst>
            </p:cNvPr>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27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6" name="TextBox 5">
            <a:extLst>
              <a:ext uri="{FF2B5EF4-FFF2-40B4-BE49-F238E27FC236}">
                <a16:creationId xmlns:a16="http://schemas.microsoft.com/office/drawing/2014/main" id="{25359491-8BE6-523B-DCF0-7B79094ED096}"/>
              </a:ext>
            </a:extLst>
          </p:cNvPr>
          <p:cNvSpPr txBox="1"/>
          <p:nvPr/>
        </p:nvSpPr>
        <p:spPr>
          <a:xfrm>
            <a:off x="340468" y="258421"/>
            <a:ext cx="722765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Use case.</a:t>
            </a:r>
          </a:p>
        </p:txBody>
      </p:sp>
      <p:pic>
        <p:nvPicPr>
          <p:cNvPr id="7" name="Hình ảnh 6" descr="Ảnh có chứa văn bản, biểu đồ, Phông chữ, ảnh chụp màn hình&#10;&#10;Mô tả được tạo tự động">
            <a:extLst>
              <a:ext uri="{FF2B5EF4-FFF2-40B4-BE49-F238E27FC236}">
                <a16:creationId xmlns:a16="http://schemas.microsoft.com/office/drawing/2014/main" id="{15497A0F-FFF0-4554-F96C-9D011231402F}"/>
              </a:ext>
            </a:extLst>
          </p:cNvPr>
          <p:cNvPicPr>
            <a:picLocks noChangeAspect="1"/>
          </p:cNvPicPr>
          <p:nvPr/>
        </p:nvPicPr>
        <p:blipFill>
          <a:blip r:embed="rId3"/>
          <a:stretch>
            <a:fillRect/>
          </a:stretch>
        </p:blipFill>
        <p:spPr>
          <a:xfrm>
            <a:off x="1868270" y="0"/>
            <a:ext cx="5014592" cy="4681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4" name="TextBox 3">
            <a:extLst>
              <a:ext uri="{FF2B5EF4-FFF2-40B4-BE49-F238E27FC236}">
                <a16:creationId xmlns:a16="http://schemas.microsoft.com/office/drawing/2014/main" id="{451D5EC1-97C6-E3A8-1828-D85E768E3198}"/>
              </a:ext>
            </a:extLst>
          </p:cNvPr>
          <p:cNvSpPr txBox="1"/>
          <p:nvPr/>
        </p:nvSpPr>
        <p:spPr>
          <a:xfrm>
            <a:off x="428016" y="340468"/>
            <a:ext cx="5272392" cy="369332"/>
          </a:xfrm>
          <a:prstGeom prst="rect">
            <a:avLst/>
          </a:prstGeom>
          <a:noFill/>
        </p:spPr>
        <p:txBody>
          <a:bodyPr wrap="square" rtlCol="0">
            <a:spAutoFit/>
          </a:bodyPr>
          <a:lstStyle/>
          <a:p>
            <a:r>
              <a:rPr lang="en-US" sz="1800" b="1" dirty="0" err="1">
                <a:latin typeface="Times New Roman" panose="02020603050405020304" pitchFamily="18" charset="0"/>
              </a:rPr>
              <a:t>Mô</a:t>
            </a:r>
            <a:r>
              <a:rPr lang="en-US" sz="1800" b="1" dirty="0">
                <a:latin typeface="Times New Roman" panose="02020603050405020304" pitchFamily="18" charset="0"/>
              </a:rPr>
              <a:t> </a:t>
            </a:r>
            <a:r>
              <a:rPr lang="en-US" sz="1800" b="1" dirty="0" err="1">
                <a:latin typeface="Times New Roman" panose="02020603050405020304" pitchFamily="18" charset="0"/>
              </a:rPr>
              <a:t>hình</a:t>
            </a:r>
            <a:r>
              <a:rPr lang="en-US" sz="1800" b="1" dirty="0">
                <a:latin typeface="Times New Roman" panose="02020603050405020304" pitchFamily="18" charset="0"/>
              </a:rPr>
              <a:t> </a:t>
            </a:r>
            <a:r>
              <a:rPr lang="en-US" sz="1800" b="1" dirty="0" err="1">
                <a:latin typeface="Times New Roman" panose="02020603050405020304" pitchFamily="18" charset="0"/>
              </a:rPr>
              <a:t>lớp</a:t>
            </a:r>
            <a:r>
              <a:rPr lang="en-US" sz="1800" b="1" dirty="0">
                <a:latin typeface="Times New Roman" panose="02020603050405020304" pitchFamily="18" charset="0"/>
              </a:rPr>
              <a:t> (Class diagram).</a:t>
            </a:r>
            <a:endParaRPr lang="en-US" dirty="0"/>
          </a:p>
        </p:txBody>
      </p:sp>
      <p:sp>
        <p:nvSpPr>
          <p:cNvPr id="2" name="TextBox 1">
            <a:extLst>
              <a:ext uri="{FF2B5EF4-FFF2-40B4-BE49-F238E27FC236}">
                <a16:creationId xmlns:a16="http://schemas.microsoft.com/office/drawing/2014/main" id="{5F2AA770-35C7-489A-FBF9-5C2E186C8449}"/>
              </a:ext>
            </a:extLst>
          </p:cNvPr>
          <p:cNvSpPr txBox="1"/>
          <p:nvPr/>
        </p:nvSpPr>
        <p:spPr>
          <a:xfrm>
            <a:off x="3011863" y="4432369"/>
            <a:ext cx="3120274" cy="307777"/>
          </a:xfrm>
          <a:prstGeom prst="rect">
            <a:avLst/>
          </a:prstGeom>
          <a:noFill/>
        </p:spPr>
        <p:txBody>
          <a:bodyPr wrap="square" rtlCol="0">
            <a:spAutoFit/>
          </a:bodyPr>
          <a:lstStyle/>
          <a:p>
            <a:r>
              <a:rPr lang="en-US" dirty="0" err="1"/>
              <a:t>Hình</a:t>
            </a:r>
            <a:r>
              <a:rPr lang="en-US" dirty="0"/>
              <a:t> 2. </a:t>
            </a:r>
            <a:r>
              <a:rPr lang="en-US" dirty="0" err="1"/>
              <a:t>Mô</a:t>
            </a:r>
            <a:r>
              <a:rPr lang="en-US" dirty="0"/>
              <a:t> </a:t>
            </a:r>
            <a:r>
              <a:rPr lang="en-US" dirty="0" err="1"/>
              <a:t>hình</a:t>
            </a:r>
            <a:r>
              <a:rPr lang="en-US" dirty="0"/>
              <a:t> </a:t>
            </a:r>
            <a:r>
              <a:rPr lang="en-US" dirty="0" err="1"/>
              <a:t>lớp</a:t>
            </a:r>
            <a:r>
              <a:rPr lang="en-US" dirty="0"/>
              <a:t> – class diagram</a:t>
            </a:r>
          </a:p>
        </p:txBody>
      </p:sp>
      <p:pic>
        <p:nvPicPr>
          <p:cNvPr id="6" name="Hình ảnh 5" descr="Ảnh có chứa văn bản, ảnh chụp màn hình, thiết kế, Phông chữ&#10;&#10;Mô tả được tạo tự động">
            <a:extLst>
              <a:ext uri="{FF2B5EF4-FFF2-40B4-BE49-F238E27FC236}">
                <a16:creationId xmlns:a16="http://schemas.microsoft.com/office/drawing/2014/main" id="{3775C4C0-F459-7C66-8966-15BFA8270AB5}"/>
              </a:ext>
            </a:extLst>
          </p:cNvPr>
          <p:cNvPicPr>
            <a:picLocks noChangeAspect="1"/>
          </p:cNvPicPr>
          <p:nvPr/>
        </p:nvPicPr>
        <p:blipFill>
          <a:blip r:embed="rId3"/>
          <a:stretch>
            <a:fillRect/>
          </a:stretch>
        </p:blipFill>
        <p:spPr>
          <a:xfrm>
            <a:off x="1101884" y="827553"/>
            <a:ext cx="6940231" cy="348839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 name="Google Shape;5056;p69">
            <a:extLst>
              <a:ext uri="{FF2B5EF4-FFF2-40B4-BE49-F238E27FC236}">
                <a16:creationId xmlns:a16="http://schemas.microsoft.com/office/drawing/2014/main" id="{6C7B9308-4C50-CFBA-CAC9-B83D9DC4A32F}"/>
              </a:ext>
            </a:extLst>
          </p:cNvPr>
          <p:cNvGrpSpPr/>
          <p:nvPr/>
        </p:nvGrpSpPr>
        <p:grpSpPr>
          <a:xfrm>
            <a:off x="525586" y="1981077"/>
            <a:ext cx="6261713" cy="1181346"/>
            <a:chOff x="4411970" y="2962952"/>
            <a:chExt cx="706544" cy="104212"/>
          </a:xfrm>
        </p:grpSpPr>
        <p:sp>
          <p:nvSpPr>
            <p:cNvPr id="3" name="Google Shape;5057;p69">
              <a:extLst>
                <a:ext uri="{FF2B5EF4-FFF2-40B4-BE49-F238E27FC236}">
                  <a16:creationId xmlns:a16="http://schemas.microsoft.com/office/drawing/2014/main" id="{F4113F7E-8B4E-4EBF-6CCF-3997C3FFB70C}"/>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58;p69">
              <a:extLst>
                <a:ext uri="{FF2B5EF4-FFF2-40B4-BE49-F238E27FC236}">
                  <a16:creationId xmlns:a16="http://schemas.microsoft.com/office/drawing/2014/main" id="{7CB43EE8-435E-1C72-DD94-4D7C3172BA6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59;p69">
              <a:extLst>
                <a:ext uri="{FF2B5EF4-FFF2-40B4-BE49-F238E27FC236}">
                  <a16:creationId xmlns:a16="http://schemas.microsoft.com/office/drawing/2014/main" id="{2DB11C8B-C7A1-0C41-1507-FFC8111D3D6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60;p69">
              <a:extLst>
                <a:ext uri="{FF2B5EF4-FFF2-40B4-BE49-F238E27FC236}">
                  <a16:creationId xmlns:a16="http://schemas.microsoft.com/office/drawing/2014/main" id="{899F9DCD-8ACD-C05E-7CEA-F9100358F45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3F1B23F-6832-3993-6885-54E5DA66FE3C}"/>
              </a:ext>
            </a:extLst>
          </p:cNvPr>
          <p:cNvSpPr txBox="1"/>
          <p:nvPr/>
        </p:nvSpPr>
        <p:spPr>
          <a:xfrm>
            <a:off x="2757674" y="2284496"/>
            <a:ext cx="3831662" cy="584775"/>
          </a:xfrm>
          <a:prstGeom prst="rect">
            <a:avLst/>
          </a:prstGeom>
          <a:noFill/>
        </p:spPr>
        <p:txBody>
          <a:bodyPr wrap="square" rtlCol="0">
            <a:spAutoFit/>
          </a:bodyPr>
          <a:lstStyle/>
          <a:p>
            <a:r>
              <a:rPr lang="en-US" sz="3200" b="1" dirty="0" err="1">
                <a:latin typeface="Barlow Semi Condensed Medium" panose="00000606000000000000" pitchFamily="2" charset="0"/>
              </a:rPr>
              <a:t>Thiết</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kế</a:t>
            </a:r>
            <a:r>
              <a:rPr lang="en-US" sz="3200" b="1" dirty="0">
                <a:latin typeface="Barlow Semi Condensed Medium" panose="00000606000000000000" pitchFamily="2" charset="0"/>
              </a:rPr>
              <a:t>.</a:t>
            </a:r>
          </a:p>
        </p:txBody>
      </p:sp>
      <p:grpSp>
        <p:nvGrpSpPr>
          <p:cNvPr id="8" name="Google Shape;14692;p79">
            <a:extLst>
              <a:ext uri="{FF2B5EF4-FFF2-40B4-BE49-F238E27FC236}">
                <a16:creationId xmlns:a16="http://schemas.microsoft.com/office/drawing/2014/main" id="{65E0E087-3FA4-8F4E-5ED0-9F6D1B2A28CE}"/>
              </a:ext>
            </a:extLst>
          </p:cNvPr>
          <p:cNvGrpSpPr/>
          <p:nvPr/>
        </p:nvGrpSpPr>
        <p:grpSpPr>
          <a:xfrm>
            <a:off x="6589336" y="1745002"/>
            <a:ext cx="1923321" cy="1651966"/>
            <a:chOff x="-47529700" y="2342000"/>
            <a:chExt cx="302450" cy="299900"/>
          </a:xfrm>
        </p:grpSpPr>
        <p:sp>
          <p:nvSpPr>
            <p:cNvPr id="17" name="Google Shape;14693;p79">
              <a:extLst>
                <a:ext uri="{FF2B5EF4-FFF2-40B4-BE49-F238E27FC236}">
                  <a16:creationId xmlns:a16="http://schemas.microsoft.com/office/drawing/2014/main" id="{CDA8E4D0-1CCD-C39D-367A-142B262B7E5E}"/>
                </a:ext>
              </a:extLst>
            </p:cNvPr>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94;p79">
              <a:extLst>
                <a:ext uri="{FF2B5EF4-FFF2-40B4-BE49-F238E27FC236}">
                  <a16:creationId xmlns:a16="http://schemas.microsoft.com/office/drawing/2014/main" id="{6673F31E-DF52-3527-71D8-38E4F70DA72E}"/>
                </a:ext>
              </a:extLst>
            </p:cNvPr>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6016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0C818B-F36E-164D-AA17-45704C29CD22}"/>
              </a:ext>
            </a:extLst>
          </p:cNvPr>
          <p:cNvSpPr txBox="1"/>
          <p:nvPr/>
        </p:nvSpPr>
        <p:spPr>
          <a:xfrm>
            <a:off x="428016" y="340468"/>
            <a:ext cx="5272392" cy="369332"/>
          </a:xfrm>
          <a:prstGeom prst="rect">
            <a:avLst/>
          </a:prstGeom>
          <a:noFill/>
        </p:spPr>
        <p:txBody>
          <a:bodyPr wrap="square" rtlCol="0">
            <a:spAutoFit/>
          </a:bodyPr>
          <a:lstStyle/>
          <a:p>
            <a:r>
              <a:rPr lang="en-US" sz="1800" b="1" dirty="0" err="1">
                <a:latin typeface="Times New Roman" panose="02020603050405020304" pitchFamily="18" charset="0"/>
              </a:rPr>
              <a:t>Phân</a:t>
            </a:r>
            <a:r>
              <a:rPr lang="en-US" sz="1800" b="1" dirty="0">
                <a:latin typeface="Times New Roman" panose="02020603050405020304" pitchFamily="18" charset="0"/>
              </a:rPr>
              <a:t> </a:t>
            </a:r>
            <a:r>
              <a:rPr lang="en-US" sz="1800" b="1" dirty="0" err="1">
                <a:latin typeface="Times New Roman" panose="02020603050405020304" pitchFamily="18" charset="0"/>
              </a:rPr>
              <a:t>luồng</a:t>
            </a:r>
            <a:r>
              <a:rPr lang="en-US" sz="1800" b="1" dirty="0">
                <a:latin typeface="Times New Roman" panose="02020603050405020304" pitchFamily="18" charset="0"/>
              </a:rPr>
              <a:t> </a:t>
            </a:r>
            <a:r>
              <a:rPr lang="en-US" sz="1800" b="1" dirty="0" err="1">
                <a:latin typeface="Times New Roman" panose="02020603050405020304" pitchFamily="18" charset="0"/>
              </a:rPr>
              <a:t>màn</a:t>
            </a:r>
            <a:r>
              <a:rPr lang="en-US" sz="1800" b="1" dirty="0">
                <a:latin typeface="Times New Roman" panose="02020603050405020304" pitchFamily="18" charset="0"/>
              </a:rPr>
              <a:t> </a:t>
            </a:r>
            <a:r>
              <a:rPr lang="en-US" sz="1800" b="1" dirty="0" err="1">
                <a:latin typeface="Times New Roman" panose="02020603050405020304" pitchFamily="18" charset="0"/>
              </a:rPr>
              <a:t>hình</a:t>
            </a:r>
            <a:r>
              <a:rPr lang="en-US" sz="1800" b="1" dirty="0">
                <a:latin typeface="Times New Roman" panose="02020603050405020304" pitchFamily="18" charset="0"/>
              </a:rPr>
              <a:t>.</a:t>
            </a:r>
            <a:endParaRPr lang="en-US" dirty="0"/>
          </a:p>
        </p:txBody>
      </p:sp>
      <p:sp>
        <p:nvSpPr>
          <p:cNvPr id="4" name="TextBox 3">
            <a:extLst>
              <a:ext uri="{FF2B5EF4-FFF2-40B4-BE49-F238E27FC236}">
                <a16:creationId xmlns:a16="http://schemas.microsoft.com/office/drawing/2014/main" id="{91431EB2-40D5-3BD3-70B5-CC053F2BC429}"/>
              </a:ext>
            </a:extLst>
          </p:cNvPr>
          <p:cNvSpPr txBox="1"/>
          <p:nvPr/>
        </p:nvSpPr>
        <p:spPr>
          <a:xfrm>
            <a:off x="3190673" y="4201671"/>
            <a:ext cx="2587557" cy="307777"/>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5.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a:t>
            </a:r>
          </a:p>
        </p:txBody>
      </p:sp>
      <p:pic>
        <p:nvPicPr>
          <p:cNvPr id="5" name="Hình ảnh 4" descr="Ảnh có chứa văn bản, biểu đồ, ảnh chụp màn hình, hàng&#10;&#10;Mô tả được tạo tự động">
            <a:extLst>
              <a:ext uri="{FF2B5EF4-FFF2-40B4-BE49-F238E27FC236}">
                <a16:creationId xmlns:a16="http://schemas.microsoft.com/office/drawing/2014/main" id="{4C2CBCC7-D4FA-2415-E264-FD506A5F90BD}"/>
              </a:ext>
            </a:extLst>
          </p:cNvPr>
          <p:cNvPicPr>
            <a:picLocks noChangeAspect="1"/>
          </p:cNvPicPr>
          <p:nvPr/>
        </p:nvPicPr>
        <p:blipFill>
          <a:blip r:embed="rId2"/>
          <a:stretch>
            <a:fillRect/>
          </a:stretch>
        </p:blipFill>
        <p:spPr>
          <a:xfrm>
            <a:off x="592058" y="1070811"/>
            <a:ext cx="7394142" cy="2906176"/>
          </a:xfrm>
          <a:prstGeom prst="rect">
            <a:avLst/>
          </a:prstGeom>
        </p:spPr>
      </p:pic>
    </p:spTree>
    <p:extLst>
      <p:ext uri="{BB962C8B-B14F-4D97-AF65-F5344CB8AC3E}">
        <p14:creationId xmlns:p14="http://schemas.microsoft.com/office/powerpoint/2010/main" val="2875684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 name="TextBox 1">
            <a:extLst>
              <a:ext uri="{FF2B5EF4-FFF2-40B4-BE49-F238E27FC236}">
                <a16:creationId xmlns:a16="http://schemas.microsoft.com/office/drawing/2014/main" id="{DF470A43-91B7-6749-89E4-963DC53AFB1E}"/>
              </a:ext>
            </a:extLst>
          </p:cNvPr>
          <p:cNvSpPr txBox="1"/>
          <p:nvPr/>
        </p:nvSpPr>
        <p:spPr>
          <a:xfrm>
            <a:off x="3560322" y="4289898"/>
            <a:ext cx="2114613" cy="307777"/>
          </a:xfrm>
          <a:prstGeom prst="rect">
            <a:avLst/>
          </a:prstGeom>
          <a:noFill/>
        </p:spPr>
        <p:txBody>
          <a:bodyPr wrap="square" rtlCol="0">
            <a:spAutoFit/>
          </a:bodyPr>
          <a:lstStyle/>
          <a:p>
            <a:r>
              <a:rPr lang="en-US" dirty="0" err="1">
                <a:latin typeface="Times New Roman" panose="02020603050405020304" pitchFamily="18" charset="0"/>
              </a:rPr>
              <a:t>Hình</a:t>
            </a:r>
            <a:r>
              <a:rPr lang="en-US" dirty="0">
                <a:latin typeface="Times New Roman" panose="02020603050405020304" pitchFamily="18" charset="0"/>
              </a:rPr>
              <a:t> 6. </a:t>
            </a:r>
            <a:r>
              <a:rPr lang="en-US" dirty="0" err="1">
                <a:latin typeface="Times New Roman" panose="02020603050405020304" pitchFamily="18" charset="0"/>
              </a:rPr>
              <a:t>Mô</a:t>
            </a:r>
            <a:r>
              <a:rPr lang="en-US" dirty="0">
                <a:latin typeface="Times New Roman" panose="02020603050405020304" pitchFamily="18" charset="0"/>
              </a:rPr>
              <a:t> </a:t>
            </a:r>
            <a:r>
              <a:rPr lang="en-US" dirty="0" err="1">
                <a:latin typeface="Times New Roman" panose="02020603050405020304" pitchFamily="18" charset="0"/>
              </a:rPr>
              <a:t>hình</a:t>
            </a:r>
            <a:r>
              <a:rPr lang="en-US" dirty="0">
                <a:latin typeface="Times New Roman" panose="02020603050405020304" pitchFamily="18" charset="0"/>
              </a:rPr>
              <a:t> </a:t>
            </a:r>
            <a:r>
              <a:rPr lang="en-US" dirty="0" err="1">
                <a:latin typeface="Times New Roman" panose="02020603050405020304" pitchFamily="18" charset="0"/>
              </a:rPr>
              <a:t>hóa</a:t>
            </a:r>
            <a:r>
              <a:rPr lang="en-US" dirty="0">
                <a:latin typeface="Times New Roman" panose="02020603050405020304" pitchFamily="18" charset="0"/>
              </a:rPr>
              <a:t> SQL</a:t>
            </a:r>
            <a:endParaRPr lang="en-US" dirty="0"/>
          </a:p>
        </p:txBody>
      </p:sp>
      <p:pic>
        <p:nvPicPr>
          <p:cNvPr id="4" name="Hình ảnh 3">
            <a:extLst>
              <a:ext uri="{FF2B5EF4-FFF2-40B4-BE49-F238E27FC236}">
                <a16:creationId xmlns:a16="http://schemas.microsoft.com/office/drawing/2014/main" id="{1279CC4D-819B-D7D6-6665-38D1C7FE41FB}"/>
              </a:ext>
            </a:extLst>
          </p:cNvPr>
          <p:cNvPicPr>
            <a:picLocks noChangeAspect="1"/>
          </p:cNvPicPr>
          <p:nvPr/>
        </p:nvPicPr>
        <p:blipFill>
          <a:blip r:embed="rId3"/>
          <a:stretch>
            <a:fillRect/>
          </a:stretch>
        </p:blipFill>
        <p:spPr>
          <a:xfrm>
            <a:off x="1271760" y="151177"/>
            <a:ext cx="6600479" cy="41712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 name="TextBox 1">
            <a:extLst>
              <a:ext uri="{FF2B5EF4-FFF2-40B4-BE49-F238E27FC236}">
                <a16:creationId xmlns:a16="http://schemas.microsoft.com/office/drawing/2014/main" id="{DF470A43-91B7-6749-89E4-963DC53AFB1E}"/>
              </a:ext>
            </a:extLst>
          </p:cNvPr>
          <p:cNvSpPr txBox="1"/>
          <p:nvPr/>
        </p:nvSpPr>
        <p:spPr>
          <a:xfrm>
            <a:off x="3282630" y="4289898"/>
            <a:ext cx="2466907" cy="307777"/>
          </a:xfrm>
          <a:prstGeom prst="rect">
            <a:avLst/>
          </a:prstGeom>
          <a:noFill/>
        </p:spPr>
        <p:txBody>
          <a:bodyPr wrap="square" rtlCol="0">
            <a:spAutoFit/>
          </a:bodyPr>
          <a:lstStyle/>
          <a:p>
            <a:r>
              <a:rPr lang="en-US" dirty="0">
                <a:latin typeface="Times New Roman" panose="02020603050405020304" pitchFamily="18" charset="0"/>
              </a:rPr>
              <a:t>Giao </a:t>
            </a:r>
            <a:r>
              <a:rPr lang="vi-VN" dirty="0">
                <a:latin typeface="Times New Roman" panose="02020603050405020304" pitchFamily="18" charset="0"/>
              </a:rPr>
              <a:t>diện</a:t>
            </a:r>
            <a:r>
              <a:rPr lang="en-US" dirty="0">
                <a:latin typeface="Times New Roman" panose="02020603050405020304" pitchFamily="18" charset="0"/>
              </a:rPr>
              <a:t> </a:t>
            </a:r>
            <a:r>
              <a:rPr lang="en-US" dirty="0" err="1">
                <a:latin typeface="Times New Roman" panose="02020603050405020304" pitchFamily="18" charset="0"/>
              </a:rPr>
              <a:t>phân</a:t>
            </a:r>
            <a:r>
              <a:rPr lang="en-US" dirty="0">
                <a:latin typeface="Times New Roman" panose="02020603050405020304" pitchFamily="18" charset="0"/>
              </a:rPr>
              <a:t> </a:t>
            </a:r>
            <a:r>
              <a:rPr lang="en-US" dirty="0" err="1">
                <a:latin typeface="Times New Roman" panose="02020603050405020304" pitchFamily="18" charset="0"/>
              </a:rPr>
              <a:t>công</a:t>
            </a:r>
            <a:r>
              <a:rPr lang="en-US" dirty="0">
                <a:latin typeface="Times New Roman" panose="02020603050405020304" pitchFamily="18" charset="0"/>
              </a:rPr>
              <a:t> </a:t>
            </a:r>
            <a:r>
              <a:rPr lang="vi-VN" dirty="0">
                <a:latin typeface="Times New Roman" panose="02020603050405020304" pitchFamily="18" charset="0"/>
              </a:rPr>
              <a:t>công nhân</a:t>
            </a:r>
            <a:endParaRPr lang="en-US" dirty="0"/>
          </a:p>
        </p:txBody>
      </p:sp>
      <p:pic>
        <p:nvPicPr>
          <p:cNvPr id="5" name="Hình ảnh 4">
            <a:extLst>
              <a:ext uri="{FF2B5EF4-FFF2-40B4-BE49-F238E27FC236}">
                <a16:creationId xmlns:a16="http://schemas.microsoft.com/office/drawing/2014/main" id="{A6977347-147D-C2B1-3E5C-883E3220E35E}"/>
              </a:ext>
            </a:extLst>
          </p:cNvPr>
          <p:cNvPicPr>
            <a:picLocks noChangeAspect="1"/>
          </p:cNvPicPr>
          <p:nvPr/>
        </p:nvPicPr>
        <p:blipFill>
          <a:blip r:embed="rId3"/>
          <a:stretch>
            <a:fillRect/>
          </a:stretch>
        </p:blipFill>
        <p:spPr>
          <a:xfrm>
            <a:off x="1016365" y="231286"/>
            <a:ext cx="7111269" cy="3998467"/>
          </a:xfrm>
          <a:prstGeom prst="rect">
            <a:avLst/>
          </a:prstGeom>
        </p:spPr>
      </p:pic>
    </p:spTree>
    <p:extLst>
      <p:ext uri="{BB962C8B-B14F-4D97-AF65-F5344CB8AC3E}">
        <p14:creationId xmlns:p14="http://schemas.microsoft.com/office/powerpoint/2010/main" val="226410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 name="TextBox 1">
            <a:extLst>
              <a:ext uri="{FF2B5EF4-FFF2-40B4-BE49-F238E27FC236}">
                <a16:creationId xmlns:a16="http://schemas.microsoft.com/office/drawing/2014/main" id="{DF470A43-91B7-6749-89E4-963DC53AFB1E}"/>
              </a:ext>
            </a:extLst>
          </p:cNvPr>
          <p:cNvSpPr txBox="1"/>
          <p:nvPr/>
        </p:nvSpPr>
        <p:spPr>
          <a:xfrm>
            <a:off x="3560322" y="4289898"/>
            <a:ext cx="2726178" cy="307777"/>
          </a:xfrm>
          <a:prstGeom prst="rect">
            <a:avLst/>
          </a:prstGeom>
          <a:noFill/>
        </p:spPr>
        <p:txBody>
          <a:bodyPr wrap="square" rtlCol="0">
            <a:spAutoFit/>
          </a:bodyPr>
          <a:lstStyle/>
          <a:p>
            <a:r>
              <a:rPr lang="en-US" dirty="0">
                <a:latin typeface="Times New Roman" panose="02020603050405020304" pitchFamily="18" charset="0"/>
              </a:rPr>
              <a:t>Giao </a:t>
            </a:r>
            <a:r>
              <a:rPr lang="vi-VN" dirty="0">
                <a:latin typeface="Times New Roman" panose="02020603050405020304" pitchFamily="18" charset="0"/>
              </a:rPr>
              <a:t>diện</a:t>
            </a:r>
            <a:r>
              <a:rPr lang="en-US" dirty="0">
                <a:latin typeface="Times New Roman" panose="02020603050405020304" pitchFamily="18" charset="0"/>
              </a:rPr>
              <a:t> </a:t>
            </a:r>
            <a:r>
              <a:rPr lang="en-US" dirty="0" err="1">
                <a:latin typeface="Times New Roman" panose="02020603050405020304" pitchFamily="18" charset="0"/>
              </a:rPr>
              <a:t>chấm</a:t>
            </a:r>
            <a:r>
              <a:rPr lang="en-US" dirty="0">
                <a:latin typeface="Times New Roman" panose="02020603050405020304" pitchFamily="18" charset="0"/>
              </a:rPr>
              <a:t> </a:t>
            </a:r>
            <a:r>
              <a:rPr lang="en-US" dirty="0" err="1">
                <a:latin typeface="Times New Roman" panose="02020603050405020304" pitchFamily="18" charset="0"/>
              </a:rPr>
              <a:t>công</a:t>
            </a:r>
            <a:r>
              <a:rPr lang="en-US" dirty="0">
                <a:latin typeface="Times New Roman" panose="02020603050405020304" pitchFamily="18" charset="0"/>
              </a:rPr>
              <a:t> </a:t>
            </a:r>
            <a:r>
              <a:rPr lang="vi-VN" dirty="0">
                <a:latin typeface="Times New Roman" panose="02020603050405020304" pitchFamily="18" charset="0"/>
              </a:rPr>
              <a:t>công nhân</a:t>
            </a:r>
            <a:endParaRPr lang="en-US" dirty="0"/>
          </a:p>
        </p:txBody>
      </p:sp>
      <p:pic>
        <p:nvPicPr>
          <p:cNvPr id="5" name="Hình ảnh 4">
            <a:extLst>
              <a:ext uri="{FF2B5EF4-FFF2-40B4-BE49-F238E27FC236}">
                <a16:creationId xmlns:a16="http://schemas.microsoft.com/office/drawing/2014/main" id="{71B122CE-BBD3-7C73-DB03-7A4C66F9BCE8}"/>
              </a:ext>
            </a:extLst>
          </p:cNvPr>
          <p:cNvPicPr>
            <a:picLocks noChangeAspect="1"/>
          </p:cNvPicPr>
          <p:nvPr/>
        </p:nvPicPr>
        <p:blipFill>
          <a:blip r:embed="rId3"/>
          <a:stretch>
            <a:fillRect/>
          </a:stretch>
        </p:blipFill>
        <p:spPr>
          <a:xfrm>
            <a:off x="951288" y="165622"/>
            <a:ext cx="7241424" cy="4071649"/>
          </a:xfrm>
          <a:prstGeom prst="rect">
            <a:avLst/>
          </a:prstGeom>
        </p:spPr>
      </p:pic>
    </p:spTree>
    <p:extLst>
      <p:ext uri="{BB962C8B-B14F-4D97-AF65-F5344CB8AC3E}">
        <p14:creationId xmlns:p14="http://schemas.microsoft.com/office/powerpoint/2010/main" val="37461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714650" y="338328"/>
            <a:ext cx="5905738"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Danh s</a:t>
            </a:r>
            <a:r>
              <a:rPr lang="en-US" dirty="0" err="1"/>
              <a:t>ách</a:t>
            </a:r>
            <a:r>
              <a:rPr lang="en-US" dirty="0"/>
              <a:t> </a:t>
            </a:r>
            <a:r>
              <a:rPr lang="en-US" dirty="0" err="1"/>
              <a:t>thành</a:t>
            </a:r>
            <a:r>
              <a:rPr lang="en-US" dirty="0"/>
              <a:t> </a:t>
            </a:r>
            <a:r>
              <a:rPr lang="en-US" dirty="0" err="1"/>
              <a:t>viên</a:t>
            </a:r>
            <a:r>
              <a:rPr lang="en-US" dirty="0"/>
              <a:t>:</a:t>
            </a:r>
            <a:endParaRPr dirty="0"/>
          </a:p>
        </p:txBody>
      </p:sp>
      <p:grpSp>
        <p:nvGrpSpPr>
          <p:cNvPr id="5" name="Google Shape;5143;p69">
            <a:extLst>
              <a:ext uri="{FF2B5EF4-FFF2-40B4-BE49-F238E27FC236}">
                <a16:creationId xmlns:a16="http://schemas.microsoft.com/office/drawing/2014/main" id="{BB753F53-73EB-C224-9554-0CDAC6798CAB}"/>
              </a:ext>
            </a:extLst>
          </p:cNvPr>
          <p:cNvGrpSpPr/>
          <p:nvPr/>
        </p:nvGrpSpPr>
        <p:grpSpPr>
          <a:xfrm>
            <a:off x="838199" y="2266915"/>
            <a:ext cx="3477495" cy="609667"/>
            <a:chOff x="2013045" y="4813233"/>
            <a:chExt cx="984760" cy="191534"/>
          </a:xfrm>
        </p:grpSpPr>
        <p:sp>
          <p:nvSpPr>
            <p:cNvPr id="6" name="Google Shape;5144;p69">
              <a:extLst>
                <a:ext uri="{FF2B5EF4-FFF2-40B4-BE49-F238E27FC236}">
                  <a16:creationId xmlns:a16="http://schemas.microsoft.com/office/drawing/2014/main" id="{C32FBD90-AD3B-1B9B-392F-4CCAE48D5EBB}"/>
                </a:ext>
              </a:extLst>
            </p:cNvPr>
            <p:cNvSpPr/>
            <p:nvPr/>
          </p:nvSpPr>
          <p:spPr>
            <a:xfrm>
              <a:off x="2013045" y="4867370"/>
              <a:ext cx="984760" cy="137397"/>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ln>
              <a:solidFill>
                <a:schemeClr val="accent3">
                  <a:lumMod val="50000"/>
                </a:schemeClr>
              </a:solidFill>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 name="Google Shape;5145;p69">
              <a:extLst>
                <a:ext uri="{FF2B5EF4-FFF2-40B4-BE49-F238E27FC236}">
                  <a16:creationId xmlns:a16="http://schemas.microsoft.com/office/drawing/2014/main" id="{D686CC88-1D69-BEA0-C7C7-77D97D65B408}"/>
                </a:ext>
              </a:extLst>
            </p:cNvPr>
            <p:cNvSpPr/>
            <p:nvPr/>
          </p:nvSpPr>
          <p:spPr>
            <a:xfrm>
              <a:off x="2013045" y="4813233"/>
              <a:ext cx="321715" cy="122216"/>
            </a:xfrm>
            <a:custGeom>
              <a:avLst/>
              <a:gdLst/>
              <a:ahLst/>
              <a:cxnLst/>
              <a:rect l="l" t="t" r="r" b="b"/>
              <a:pathLst>
                <a:path w="47667" h="26303" fill="none" extrusionOk="0">
                  <a:moveTo>
                    <a:pt x="0" y="0"/>
                  </a:moveTo>
                  <a:lnTo>
                    <a:pt x="0" y="26303"/>
                  </a:lnTo>
                  <a:lnTo>
                    <a:pt x="47666" y="26303"/>
                  </a:lnTo>
                  <a:lnTo>
                    <a:pt x="34453" y="0"/>
                  </a:lnTo>
                  <a:close/>
                </a:path>
              </a:pathLst>
            </a:custGeom>
            <a:ln>
              <a:solidFill>
                <a:schemeClr val="accent3">
                  <a:lumMod val="50000"/>
                </a:schemeClr>
              </a:solidFill>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a16="http://schemas.microsoft.com/office/drawing/2014/main" id="{F2577D75-8C3A-45FC-E52C-8B464FCB3C80}"/>
              </a:ext>
            </a:extLst>
          </p:cNvPr>
          <p:cNvSpPr txBox="1"/>
          <p:nvPr/>
        </p:nvSpPr>
        <p:spPr>
          <a:xfrm>
            <a:off x="838198" y="1156359"/>
            <a:ext cx="914402"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20053331</a:t>
            </a:r>
          </a:p>
        </p:txBody>
      </p:sp>
      <p:grpSp>
        <p:nvGrpSpPr>
          <p:cNvPr id="10" name="Google Shape;5143;p69">
            <a:extLst>
              <a:ext uri="{FF2B5EF4-FFF2-40B4-BE49-F238E27FC236}">
                <a16:creationId xmlns:a16="http://schemas.microsoft.com/office/drawing/2014/main" id="{32EF316F-5D34-DB9C-70CC-D21E4B7B5D6A}"/>
              </a:ext>
            </a:extLst>
          </p:cNvPr>
          <p:cNvGrpSpPr/>
          <p:nvPr/>
        </p:nvGrpSpPr>
        <p:grpSpPr>
          <a:xfrm>
            <a:off x="838199" y="1137926"/>
            <a:ext cx="3477495" cy="609667"/>
            <a:chOff x="2013045" y="4813233"/>
            <a:chExt cx="984760" cy="191534"/>
          </a:xfrm>
        </p:grpSpPr>
        <p:sp>
          <p:nvSpPr>
            <p:cNvPr id="11" name="Google Shape;5144;p69">
              <a:extLst>
                <a:ext uri="{FF2B5EF4-FFF2-40B4-BE49-F238E27FC236}">
                  <a16:creationId xmlns:a16="http://schemas.microsoft.com/office/drawing/2014/main" id="{1BC97823-3320-33CB-A9A0-CA6211F9D7F8}"/>
                </a:ext>
              </a:extLst>
            </p:cNvPr>
            <p:cNvSpPr/>
            <p:nvPr/>
          </p:nvSpPr>
          <p:spPr>
            <a:xfrm>
              <a:off x="2013045" y="4867370"/>
              <a:ext cx="984760" cy="137397"/>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ln>
              <a:solidFill>
                <a:schemeClr val="accent2">
                  <a:lumMod val="50000"/>
                </a:schemeClr>
              </a:solidFill>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 name="Google Shape;5145;p69">
              <a:extLst>
                <a:ext uri="{FF2B5EF4-FFF2-40B4-BE49-F238E27FC236}">
                  <a16:creationId xmlns:a16="http://schemas.microsoft.com/office/drawing/2014/main" id="{E2E9E515-71D3-5593-D8A1-D0B5F5C02699}"/>
                </a:ext>
              </a:extLst>
            </p:cNvPr>
            <p:cNvSpPr/>
            <p:nvPr/>
          </p:nvSpPr>
          <p:spPr>
            <a:xfrm>
              <a:off x="2013045" y="4813233"/>
              <a:ext cx="321715" cy="122216"/>
            </a:xfrm>
            <a:custGeom>
              <a:avLst/>
              <a:gdLst/>
              <a:ahLst/>
              <a:cxnLst/>
              <a:rect l="l" t="t" r="r" b="b"/>
              <a:pathLst>
                <a:path w="47667" h="26303" fill="none" extrusionOk="0">
                  <a:moveTo>
                    <a:pt x="0" y="0"/>
                  </a:moveTo>
                  <a:lnTo>
                    <a:pt x="0" y="26303"/>
                  </a:lnTo>
                  <a:lnTo>
                    <a:pt x="47666" y="26303"/>
                  </a:lnTo>
                  <a:lnTo>
                    <a:pt x="34453" y="0"/>
                  </a:lnTo>
                  <a:close/>
                </a:path>
              </a:pathLst>
            </a:custGeom>
            <a:ln>
              <a:solidFill>
                <a:schemeClr val="accent2">
                  <a:lumMod val="50000"/>
                </a:schemeClr>
              </a:solidFill>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A5E5AB4F-846A-A84C-76C0-E7402810C8FF}"/>
              </a:ext>
            </a:extLst>
          </p:cNvPr>
          <p:cNvSpPr txBox="1"/>
          <p:nvPr/>
        </p:nvSpPr>
        <p:spPr>
          <a:xfrm>
            <a:off x="838198" y="2304595"/>
            <a:ext cx="1039091"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20063791</a:t>
            </a:r>
          </a:p>
        </p:txBody>
      </p:sp>
      <p:sp>
        <p:nvSpPr>
          <p:cNvPr id="14" name="TextBox 13">
            <a:extLst>
              <a:ext uri="{FF2B5EF4-FFF2-40B4-BE49-F238E27FC236}">
                <a16:creationId xmlns:a16="http://schemas.microsoft.com/office/drawing/2014/main" id="{2DDA2447-6C43-64FD-B284-1EF1C5BFBE39}"/>
              </a:ext>
            </a:extLst>
          </p:cNvPr>
          <p:cNvSpPr txBox="1"/>
          <p:nvPr/>
        </p:nvSpPr>
        <p:spPr>
          <a:xfrm>
            <a:off x="2029691" y="1369005"/>
            <a:ext cx="2140527" cy="307777"/>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Nguyễn Văn Giàu</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28E8D32-0B0D-0A16-DCBC-3F9297DC7C56}"/>
              </a:ext>
            </a:extLst>
          </p:cNvPr>
          <p:cNvSpPr txBox="1"/>
          <p:nvPr/>
        </p:nvSpPr>
        <p:spPr>
          <a:xfrm>
            <a:off x="2029692" y="2502049"/>
            <a:ext cx="1903748" cy="307777"/>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Hồ Tấn Lộc</a:t>
            </a:r>
            <a:endParaRPr lang="en-US" dirty="0">
              <a:latin typeface="Times New Roman" panose="02020603050405020304" pitchFamily="18" charset="0"/>
              <a:cs typeface="Times New Roman" panose="02020603050405020304" pitchFamily="18" charset="0"/>
            </a:endParaRPr>
          </a:p>
        </p:txBody>
      </p:sp>
      <p:pic>
        <p:nvPicPr>
          <p:cNvPr id="3" name="Google Shape;4982;p68">
            <a:extLst>
              <a:ext uri="{FF2B5EF4-FFF2-40B4-BE49-F238E27FC236}">
                <a16:creationId xmlns:a16="http://schemas.microsoft.com/office/drawing/2014/main" id="{059695B0-F677-F772-0D1D-3C525B6A3B8A}"/>
              </a:ext>
            </a:extLst>
          </p:cNvPr>
          <p:cNvPicPr preferRelativeResize="0"/>
          <p:nvPr/>
        </p:nvPicPr>
        <p:blipFill rotWithShape="1">
          <a:blip r:embed="rId3">
            <a:alphaModFix/>
          </a:blip>
          <a:srcRect l="2759" t="5125" r="2749" b="5116"/>
          <a:stretch/>
        </p:blipFill>
        <p:spPr>
          <a:xfrm>
            <a:off x="5277735" y="626328"/>
            <a:ext cx="3306429" cy="3237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oogle Shape;13990;p77">
            <a:extLst>
              <a:ext uri="{FF2B5EF4-FFF2-40B4-BE49-F238E27FC236}">
                <a16:creationId xmlns:a16="http://schemas.microsoft.com/office/drawing/2014/main" id="{0170387A-A1C9-CA0A-0D0B-CDC00B689067}"/>
              </a:ext>
            </a:extLst>
          </p:cNvPr>
          <p:cNvGrpSpPr/>
          <p:nvPr/>
        </p:nvGrpSpPr>
        <p:grpSpPr>
          <a:xfrm>
            <a:off x="3933439" y="1358904"/>
            <a:ext cx="309517" cy="348071"/>
            <a:chOff x="2523000" y="1954875"/>
            <a:chExt cx="262325" cy="295000"/>
          </a:xfrm>
        </p:grpSpPr>
        <p:sp>
          <p:nvSpPr>
            <p:cNvPr id="8" name="Google Shape;13991;p77">
              <a:extLst>
                <a:ext uri="{FF2B5EF4-FFF2-40B4-BE49-F238E27FC236}">
                  <a16:creationId xmlns:a16="http://schemas.microsoft.com/office/drawing/2014/main" id="{5B3E2359-5420-CCAB-3A5F-F25FA3654778}"/>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ln>
              <a:solidFill>
                <a:srgbClr val="00B050"/>
              </a:solidFill>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992;p77">
              <a:extLst>
                <a:ext uri="{FF2B5EF4-FFF2-40B4-BE49-F238E27FC236}">
                  <a16:creationId xmlns:a16="http://schemas.microsoft.com/office/drawing/2014/main" id="{75F74481-81E0-86A7-F918-0A3E27F39E59}"/>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ln>
              <a:solidFill>
                <a:srgbClr val="00B050"/>
              </a:solidFill>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3990;p77">
            <a:extLst>
              <a:ext uri="{FF2B5EF4-FFF2-40B4-BE49-F238E27FC236}">
                <a16:creationId xmlns:a16="http://schemas.microsoft.com/office/drawing/2014/main" id="{7D507EC8-3C51-4162-58B1-5BAC2F770AA4}"/>
              </a:ext>
            </a:extLst>
          </p:cNvPr>
          <p:cNvGrpSpPr/>
          <p:nvPr/>
        </p:nvGrpSpPr>
        <p:grpSpPr>
          <a:xfrm>
            <a:off x="3933439" y="2489082"/>
            <a:ext cx="309517" cy="348071"/>
            <a:chOff x="2523000" y="1954875"/>
            <a:chExt cx="262325" cy="295000"/>
          </a:xfrm>
        </p:grpSpPr>
        <p:sp>
          <p:nvSpPr>
            <p:cNvPr id="20" name="Google Shape;13991;p77">
              <a:extLst>
                <a:ext uri="{FF2B5EF4-FFF2-40B4-BE49-F238E27FC236}">
                  <a16:creationId xmlns:a16="http://schemas.microsoft.com/office/drawing/2014/main" id="{8BE663C3-DD0A-3A7A-C39D-E1906AA3BAC9}"/>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92;p77">
              <a:extLst>
                <a:ext uri="{FF2B5EF4-FFF2-40B4-BE49-F238E27FC236}">
                  <a16:creationId xmlns:a16="http://schemas.microsoft.com/office/drawing/2014/main" id="{D3C7DEF8-7AEB-F694-19FF-9F0C40F67ED7}"/>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 name="TextBox 1">
            <a:extLst>
              <a:ext uri="{FF2B5EF4-FFF2-40B4-BE49-F238E27FC236}">
                <a16:creationId xmlns:a16="http://schemas.microsoft.com/office/drawing/2014/main" id="{DF470A43-91B7-6749-89E4-963DC53AFB1E}"/>
              </a:ext>
            </a:extLst>
          </p:cNvPr>
          <p:cNvSpPr txBox="1"/>
          <p:nvPr/>
        </p:nvSpPr>
        <p:spPr>
          <a:xfrm>
            <a:off x="3560322" y="4289898"/>
            <a:ext cx="2726178" cy="307777"/>
          </a:xfrm>
          <a:prstGeom prst="rect">
            <a:avLst/>
          </a:prstGeom>
          <a:noFill/>
        </p:spPr>
        <p:txBody>
          <a:bodyPr wrap="square" rtlCol="0">
            <a:spAutoFit/>
          </a:bodyPr>
          <a:lstStyle/>
          <a:p>
            <a:r>
              <a:rPr lang="en-US" dirty="0">
                <a:latin typeface="Times New Roman" panose="02020603050405020304" pitchFamily="18" charset="0"/>
              </a:rPr>
              <a:t>Giao </a:t>
            </a:r>
            <a:r>
              <a:rPr lang="vi-VN" dirty="0">
                <a:latin typeface="Times New Roman" panose="02020603050405020304" pitchFamily="18" charset="0"/>
              </a:rPr>
              <a:t>diện tính lương</a:t>
            </a:r>
            <a:r>
              <a:rPr lang="en-US" dirty="0">
                <a:latin typeface="Times New Roman" panose="02020603050405020304" pitchFamily="18" charset="0"/>
              </a:rPr>
              <a:t> </a:t>
            </a:r>
            <a:r>
              <a:rPr lang="en-US" dirty="0" err="1">
                <a:latin typeface="Times New Roman" panose="02020603050405020304" pitchFamily="18" charset="0"/>
              </a:rPr>
              <a:t>công</a:t>
            </a:r>
            <a:r>
              <a:rPr lang="en-US" dirty="0">
                <a:latin typeface="Times New Roman" panose="02020603050405020304" pitchFamily="18" charset="0"/>
              </a:rPr>
              <a:t> </a:t>
            </a:r>
            <a:r>
              <a:rPr lang="en-US" dirty="0" err="1">
                <a:latin typeface="Times New Roman" panose="02020603050405020304" pitchFamily="18" charset="0"/>
              </a:rPr>
              <a:t>nhân</a:t>
            </a:r>
            <a:endParaRPr lang="en-US" dirty="0"/>
          </a:p>
        </p:txBody>
      </p:sp>
      <p:pic>
        <p:nvPicPr>
          <p:cNvPr id="4" name="Hình ảnh 3">
            <a:extLst>
              <a:ext uri="{FF2B5EF4-FFF2-40B4-BE49-F238E27FC236}">
                <a16:creationId xmlns:a16="http://schemas.microsoft.com/office/drawing/2014/main" id="{1A0F9513-B6C5-F284-1721-73397DB77C34}"/>
              </a:ext>
            </a:extLst>
          </p:cNvPr>
          <p:cNvPicPr>
            <a:picLocks noChangeAspect="1"/>
          </p:cNvPicPr>
          <p:nvPr/>
        </p:nvPicPr>
        <p:blipFill>
          <a:blip r:embed="rId3"/>
          <a:stretch>
            <a:fillRect/>
          </a:stretch>
        </p:blipFill>
        <p:spPr>
          <a:xfrm>
            <a:off x="879632" y="137669"/>
            <a:ext cx="7384735" cy="4152229"/>
          </a:xfrm>
          <a:prstGeom prst="rect">
            <a:avLst/>
          </a:prstGeom>
        </p:spPr>
      </p:pic>
    </p:spTree>
    <p:extLst>
      <p:ext uri="{BB962C8B-B14F-4D97-AF65-F5344CB8AC3E}">
        <p14:creationId xmlns:p14="http://schemas.microsoft.com/office/powerpoint/2010/main" val="419234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 name="TextBox 1">
            <a:extLst>
              <a:ext uri="{FF2B5EF4-FFF2-40B4-BE49-F238E27FC236}">
                <a16:creationId xmlns:a16="http://schemas.microsoft.com/office/drawing/2014/main" id="{DF470A43-91B7-6749-89E4-963DC53AFB1E}"/>
              </a:ext>
            </a:extLst>
          </p:cNvPr>
          <p:cNvSpPr txBox="1"/>
          <p:nvPr/>
        </p:nvSpPr>
        <p:spPr>
          <a:xfrm>
            <a:off x="3520852" y="4296476"/>
            <a:ext cx="2726178" cy="307777"/>
          </a:xfrm>
          <a:prstGeom prst="rect">
            <a:avLst/>
          </a:prstGeom>
          <a:noFill/>
        </p:spPr>
        <p:txBody>
          <a:bodyPr wrap="square" rtlCol="0">
            <a:spAutoFit/>
          </a:bodyPr>
          <a:lstStyle/>
          <a:p>
            <a:r>
              <a:rPr lang="en-US" dirty="0">
                <a:latin typeface="Times New Roman" panose="02020603050405020304" pitchFamily="18" charset="0"/>
              </a:rPr>
              <a:t>Giao </a:t>
            </a:r>
            <a:r>
              <a:rPr lang="vi-VN" dirty="0">
                <a:latin typeface="Times New Roman" panose="02020603050405020304" pitchFamily="18" charset="0"/>
              </a:rPr>
              <a:t>diện</a:t>
            </a:r>
            <a:r>
              <a:rPr lang="en-US" dirty="0">
                <a:latin typeface="Times New Roman" panose="02020603050405020304" pitchFamily="18" charset="0"/>
              </a:rPr>
              <a:t> </a:t>
            </a:r>
            <a:r>
              <a:rPr lang="vi-VN" dirty="0">
                <a:latin typeface="Times New Roman" panose="02020603050405020304" pitchFamily="18" charset="0"/>
              </a:rPr>
              <a:t>bảng lương công nhân</a:t>
            </a:r>
            <a:endParaRPr lang="en-US" dirty="0"/>
          </a:p>
        </p:txBody>
      </p:sp>
      <p:pic>
        <p:nvPicPr>
          <p:cNvPr id="5" name="Hình ảnh 4">
            <a:extLst>
              <a:ext uri="{FF2B5EF4-FFF2-40B4-BE49-F238E27FC236}">
                <a16:creationId xmlns:a16="http://schemas.microsoft.com/office/drawing/2014/main" id="{5211BEEE-F92E-8654-E547-6116D52F74C6}"/>
              </a:ext>
            </a:extLst>
          </p:cNvPr>
          <p:cNvPicPr>
            <a:picLocks noChangeAspect="1"/>
          </p:cNvPicPr>
          <p:nvPr/>
        </p:nvPicPr>
        <p:blipFill>
          <a:blip r:embed="rId3"/>
          <a:stretch>
            <a:fillRect/>
          </a:stretch>
        </p:blipFill>
        <p:spPr>
          <a:xfrm>
            <a:off x="934134" y="210143"/>
            <a:ext cx="7080343" cy="3981078"/>
          </a:xfrm>
          <a:prstGeom prst="rect">
            <a:avLst/>
          </a:prstGeom>
        </p:spPr>
      </p:pic>
    </p:spTree>
    <p:extLst>
      <p:ext uri="{BB962C8B-B14F-4D97-AF65-F5344CB8AC3E}">
        <p14:creationId xmlns:p14="http://schemas.microsoft.com/office/powerpoint/2010/main" val="3558574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1516199" y="1121545"/>
            <a:ext cx="6111551"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b="1" dirty="0">
                <a:latin typeface="Cambria Math" panose="02040503050406030204" pitchFamily="18" charset="0"/>
                <a:ea typeface="Cambria Math" panose="02040503050406030204" pitchFamily="18" charset="0"/>
              </a:rPr>
              <a:t>Kh</a:t>
            </a:r>
            <a:r>
              <a:rPr lang="en-US" sz="6600" b="1" dirty="0" err="1">
                <a:latin typeface="Cambria Math" panose="02040503050406030204" pitchFamily="18" charset="0"/>
                <a:ea typeface="Cambria Math" panose="02040503050406030204" pitchFamily="18" charset="0"/>
              </a:rPr>
              <a:t>ởi</a:t>
            </a:r>
            <a:r>
              <a:rPr lang="en-US" sz="6600" b="1" dirty="0">
                <a:latin typeface="Cambria Math" panose="02040503050406030204" pitchFamily="18" charset="0"/>
                <a:ea typeface="Cambria Math" panose="02040503050406030204" pitchFamily="18" charset="0"/>
              </a:rPr>
              <a:t> </a:t>
            </a:r>
            <a:r>
              <a:rPr lang="en-US" sz="6600" b="1" dirty="0" err="1">
                <a:latin typeface="Cambria Math" panose="02040503050406030204" pitchFamily="18" charset="0"/>
                <a:ea typeface="Cambria Math" panose="02040503050406030204" pitchFamily="18" charset="0"/>
              </a:rPr>
              <a:t>nghiệp</a:t>
            </a:r>
            <a:endParaRPr sz="6600" b="1" dirty="0">
              <a:latin typeface="Cambria Math" panose="02040503050406030204" pitchFamily="18" charset="0"/>
              <a:ea typeface="Cambria Math" panose="02040503050406030204" pitchFamily="18" charset="0"/>
            </a:endParaRPr>
          </a:p>
        </p:txBody>
      </p:sp>
      <p:sp>
        <p:nvSpPr>
          <p:cNvPr id="2733" name="Google Shape;2733;p50"/>
          <p:cNvSpPr txBox="1">
            <a:spLocks noGrp="1"/>
          </p:cNvSpPr>
          <p:nvPr>
            <p:ph type="subTitle" idx="1"/>
          </p:nvPr>
        </p:nvSpPr>
        <p:spPr>
          <a:xfrm>
            <a:off x="2933525" y="2699917"/>
            <a:ext cx="3276900" cy="86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508023" y="30541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latin typeface="Times New Roman" panose="02020603050405020304" pitchFamily="18" charset="0"/>
                <a:cs typeface="Times New Roman" panose="02020603050405020304" pitchFamily="18" charset="0"/>
              </a:rPr>
              <a:t>Dự</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khởi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nghiệp</a:t>
            </a:r>
            <a:r>
              <a:rPr lang="en-US" b="1" dirty="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grpSp>
        <p:nvGrpSpPr>
          <p:cNvPr id="2739" name="Google Shape;2739;p51"/>
          <p:cNvGrpSpPr/>
          <p:nvPr/>
        </p:nvGrpSpPr>
        <p:grpSpPr>
          <a:xfrm>
            <a:off x="5096470" y="1074788"/>
            <a:ext cx="4118839"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grpSp>
      <p:sp>
        <p:nvSpPr>
          <p:cNvPr id="14" name="TextBox 13">
            <a:extLst>
              <a:ext uri="{FF2B5EF4-FFF2-40B4-BE49-F238E27FC236}">
                <a16:creationId xmlns:a16="http://schemas.microsoft.com/office/drawing/2014/main" id="{85A3E827-5CD6-7F00-9380-0EE9B4D2BCB2}"/>
              </a:ext>
            </a:extLst>
          </p:cNvPr>
          <p:cNvSpPr txBox="1"/>
          <p:nvPr/>
        </p:nvSpPr>
        <p:spPr>
          <a:xfrm>
            <a:off x="1511559" y="998376"/>
            <a:ext cx="2684035" cy="369332"/>
          </a:xfrm>
          <a:prstGeom prst="rect">
            <a:avLst/>
          </a:prstGeom>
          <a:noFill/>
        </p:spPr>
        <p:txBody>
          <a:bodyPr wrap="square" rtlCol="0">
            <a:spAutoFit/>
          </a:bodyPr>
          <a:lstStyle/>
          <a:p>
            <a:r>
              <a:rPr lang="vi-VN" sz="1800" dirty="0">
                <a:latin typeface="Times New Roman" panose="02020603050405020304" pitchFamily="18" charset="0"/>
                <a:cs typeface="Times New Roman" panose="02020603050405020304" pitchFamily="18" charset="0"/>
              </a:rPr>
              <a:t>Lập kế hoạch</a:t>
            </a:r>
            <a:endParaRPr lang="en-US"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3A8E10-6A49-2EEA-E0C1-862F0F82A14E}"/>
              </a:ext>
            </a:extLst>
          </p:cNvPr>
          <p:cNvSpPr txBox="1"/>
          <p:nvPr/>
        </p:nvSpPr>
        <p:spPr>
          <a:xfrm>
            <a:off x="1523239" y="1498402"/>
            <a:ext cx="3957779" cy="2951064"/>
          </a:xfrm>
          <a:prstGeom prst="rect">
            <a:avLst/>
          </a:prstGeom>
          <a:noFill/>
        </p:spPr>
        <p:txBody>
          <a:bodyPr wrap="square" rtlCol="0">
            <a:spAutoFit/>
          </a:bodyPr>
          <a:lstStyle/>
          <a:p>
            <a:pPr>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Thu thập và phân tích yêu cầu</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Thiết kế Phần mềm</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Thiết kế kiến trúc và hệ thống</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Phát triển lập trình và kiểm thử đơn vị</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Kiểm thử phần mềm và kiểm thử chấp nhận </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Phát hành và bảo trì</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8" name="TextBox 27">
            <a:extLst>
              <a:ext uri="{FF2B5EF4-FFF2-40B4-BE49-F238E27FC236}">
                <a16:creationId xmlns:a16="http://schemas.microsoft.com/office/drawing/2014/main" id="{DC04597A-D595-2831-167E-FD88A296C318}"/>
              </a:ext>
            </a:extLst>
          </p:cNvPr>
          <p:cNvSpPr txBox="1"/>
          <p:nvPr/>
        </p:nvSpPr>
        <p:spPr>
          <a:xfrm>
            <a:off x="825500" y="457200"/>
            <a:ext cx="6324600" cy="2371418"/>
          </a:xfrm>
          <a:prstGeom prst="rect">
            <a:avLst/>
          </a:prstGeom>
          <a:noFill/>
        </p:spPr>
        <p:txBody>
          <a:bodyPr wrap="square" rtlCol="0">
            <a:spAutoFit/>
          </a:bodyPr>
          <a:lstStyle/>
          <a:p>
            <a:pPr lvl="0">
              <a:lnSpc>
                <a:spcPct val="115000"/>
              </a:lnSpc>
              <a:spcAft>
                <a:spcPts val="1000"/>
              </a:spcAft>
            </a:pPr>
            <a:r>
              <a:rPr lang="vi-VN" sz="1800" b="1"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Dự án: Thực hiện phát triển phần mềm quản lý lương sản phẩm cho một công ty may ba lô và triển khai phần mềm cho nhiều công ty khác có thể sử dụng.</a:t>
            </a:r>
            <a:endParaRPr lang="vi-VN" sz="1800" b="1" dirty="0">
              <a:effectLst/>
              <a:latin typeface="Calibri" panose="020F0502020204030204" pitchFamily="34" charset="0"/>
              <a:ea typeface="MS Mincho" panose="02020609040205080304" pitchFamily="49" charset="-128"/>
              <a:cs typeface="Times New Roman" panose="02020603050405020304" pitchFamily="18" charset="0"/>
            </a:endParaRPr>
          </a:p>
          <a:p>
            <a:pPr>
              <a:lnSpc>
                <a:spcPct val="150000"/>
              </a:lnSpc>
            </a:pPr>
            <a:endParaRPr lang="en-US" sz="1800" dirty="0">
              <a:latin typeface="+mj-lt"/>
            </a:endParaRPr>
          </a:p>
          <a:p>
            <a:pPr>
              <a:lnSpc>
                <a:spcPct val="150000"/>
              </a:lnSpc>
            </a:pPr>
            <a:r>
              <a:rPr lang="vi-VN" sz="1800" dirty="0">
                <a:latin typeface="+mj-lt"/>
              </a:rPr>
              <a:t>Tiết kiệm tối đa thời gian với phần mềm quản lý lương</a:t>
            </a:r>
            <a:endParaRPr lang="en-US" sz="1800" dirty="0">
              <a:latin typeface="+mj-lt"/>
            </a:endParaRPr>
          </a:p>
          <a:p>
            <a:pPr>
              <a:lnSpc>
                <a:spcPct val="150000"/>
              </a:lnSpc>
            </a:pPr>
            <a:endParaRPr lang="en-US" sz="18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8" name="TextBox 27">
            <a:extLst>
              <a:ext uri="{FF2B5EF4-FFF2-40B4-BE49-F238E27FC236}">
                <a16:creationId xmlns:a16="http://schemas.microsoft.com/office/drawing/2014/main" id="{DC04597A-D595-2831-167E-FD88A296C318}"/>
              </a:ext>
            </a:extLst>
          </p:cNvPr>
          <p:cNvSpPr txBox="1"/>
          <p:nvPr/>
        </p:nvSpPr>
        <p:spPr>
          <a:xfrm>
            <a:off x="812800" y="393700"/>
            <a:ext cx="6324600" cy="2783647"/>
          </a:xfrm>
          <a:prstGeom prst="rect">
            <a:avLst/>
          </a:prstGeom>
          <a:noFill/>
        </p:spPr>
        <p:txBody>
          <a:bodyPr wrap="square" rtlCol="0">
            <a:spAutoFit/>
          </a:bodyPr>
          <a:lstStyle/>
          <a:p>
            <a:pPr>
              <a:lnSpc>
                <a:spcPct val="150000"/>
              </a:lnSpc>
            </a:pPr>
            <a:endParaRPr lang="vi-VN" sz="1800" dirty="0">
              <a:latin typeface="+mj-lt"/>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Thu thập tìm hiểu nghiệp vụ quản lý công nhân, nhân viên ở công ty </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Phân tích các yêu cầu phù hợp khả thi đối với dự án.</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Phân tích và thiết kế đối tượng tác động vào phần mềm.</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Xây dựng cơ sở dữ liệu dựa trên các đối tượng được xác định.</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477280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8" name="TextBox 27">
            <a:extLst>
              <a:ext uri="{FF2B5EF4-FFF2-40B4-BE49-F238E27FC236}">
                <a16:creationId xmlns:a16="http://schemas.microsoft.com/office/drawing/2014/main" id="{DC04597A-D595-2831-167E-FD88A296C318}"/>
              </a:ext>
            </a:extLst>
          </p:cNvPr>
          <p:cNvSpPr txBox="1"/>
          <p:nvPr/>
        </p:nvSpPr>
        <p:spPr>
          <a:xfrm>
            <a:off x="812800" y="393700"/>
            <a:ext cx="7226300" cy="3580275"/>
          </a:xfrm>
          <a:prstGeom prst="rect">
            <a:avLst/>
          </a:prstGeom>
          <a:noFill/>
        </p:spPr>
        <p:txBody>
          <a:bodyPr wrap="square" rtlCol="0">
            <a:spAutoFit/>
          </a:bodyPr>
          <a:lstStyle/>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Kế hoạch phát triển dự án:</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Phác thảo các mẫu giao diện tương tác người dùng với hệ thống.</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Thực hiện xây dựng mã dựa trên các tài liệu đã lập trước đó.</a:t>
            </a: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Kiểm thử đơn vị để dễ dàng phát hiện lỗi và giảm thiểu thời gian hoàn thành.</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Phát hành bản thử nghiệm và đưa đến cho các công ty địa phương trải nghiệm.</a:t>
            </a:r>
          </a:p>
          <a:p>
            <a:pPr marL="4572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Tiếp nhận các phản hồi đánh giá từ họ để cải thiện và phát triển các tính năng khác phù hợp cho đa công ty.</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4067224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8" name="TextBox 27">
            <a:extLst>
              <a:ext uri="{FF2B5EF4-FFF2-40B4-BE49-F238E27FC236}">
                <a16:creationId xmlns:a16="http://schemas.microsoft.com/office/drawing/2014/main" id="{DC04597A-D595-2831-167E-FD88A296C318}"/>
              </a:ext>
            </a:extLst>
          </p:cNvPr>
          <p:cNvSpPr txBox="1"/>
          <p:nvPr/>
        </p:nvSpPr>
        <p:spPr>
          <a:xfrm>
            <a:off x="958850" y="1187076"/>
            <a:ext cx="7226300" cy="1602811"/>
          </a:xfrm>
          <a:prstGeom prst="rect">
            <a:avLst/>
          </a:prstGeom>
          <a:noFill/>
        </p:spPr>
        <p:txBody>
          <a:bodyPr wrap="square" rtlCol="0">
            <a:spAutoFit/>
          </a:bodyPr>
          <a:lstStyle/>
          <a:p>
            <a:pPr marL="685800">
              <a:lnSpc>
                <a:spcPct val="115000"/>
              </a:lnSpc>
              <a:spcAft>
                <a:spcPts val="1000"/>
              </a:spcAft>
            </a:pPr>
            <a:r>
              <a:rPr lang="vi-VN" sz="1800" b="1" dirty="0">
                <a:latin typeface="+mj-lt"/>
              </a:rPr>
              <a:t>Ưu điểm:</a:t>
            </a:r>
            <a:endParaRPr lang="en-US" sz="1800" b="1" dirty="0">
              <a:latin typeface="+mj-lt"/>
            </a:endParaRPr>
          </a:p>
          <a:p>
            <a:pPr marL="6858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Xuất tệp định dạng </a:t>
            </a:r>
            <a:r>
              <a:rPr lang="vi-VN" sz="1800" dirty="0" err="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PDF</a:t>
            </a: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để theo từng tổ để phát xuống nhanh chóng.</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a:p>
            <a:pPr marL="685800">
              <a:lnSpc>
                <a:spcPct val="115000"/>
              </a:lnSpc>
              <a:spcAft>
                <a:spcPts val="1000"/>
              </a:spcAft>
            </a:pPr>
            <a:r>
              <a:rPr lang="vi-VN" sz="1800" dirty="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Tính lương tự động, điều mức lương linh động phù hợp cho từng công ty.</a:t>
            </a:r>
            <a:endParaRPr lang="vi-VN" sz="1800" dirty="0">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870280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5652099" y="1919760"/>
            <a:ext cx="3314072" cy="2697102"/>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40" name="Google Shape;2140;p37"/>
          <p:cNvSpPr txBox="1">
            <a:spLocks noGrp="1"/>
          </p:cNvSpPr>
          <p:nvPr>
            <p:ph type="subTitle" idx="1"/>
          </p:nvPr>
        </p:nvSpPr>
        <p:spPr>
          <a:xfrm>
            <a:off x="1448916" y="573571"/>
            <a:ext cx="2830392" cy="63510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dirty="0" err="1"/>
              <a:t>Giới</a:t>
            </a:r>
            <a:r>
              <a:rPr lang="en-US" sz="3200" dirty="0"/>
              <a:t> </a:t>
            </a:r>
            <a:r>
              <a:rPr lang="en-US" sz="3200" dirty="0" err="1"/>
              <a:t>thiệu</a:t>
            </a:r>
            <a:r>
              <a:rPr lang="en-US" sz="3200" dirty="0"/>
              <a:t>.</a:t>
            </a:r>
            <a:endParaRPr sz="3200" dirty="0"/>
          </a:p>
        </p:txBody>
      </p:sp>
      <p:sp>
        <p:nvSpPr>
          <p:cNvPr id="2141" name="Google Shape;2141;p37"/>
          <p:cNvSpPr txBox="1">
            <a:spLocks noGrp="1"/>
          </p:cNvSpPr>
          <p:nvPr>
            <p:ph type="subTitle" idx="3"/>
          </p:nvPr>
        </p:nvSpPr>
        <p:spPr>
          <a:xfrm>
            <a:off x="1451447" y="1650458"/>
            <a:ext cx="2827861" cy="63510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dirty="0" err="1">
                <a:solidFill>
                  <a:schemeClr val="accent1"/>
                </a:solidFill>
              </a:rPr>
              <a:t>Phân</a:t>
            </a:r>
            <a:r>
              <a:rPr lang="en-US" sz="3200" dirty="0">
                <a:solidFill>
                  <a:schemeClr val="accent1"/>
                </a:solidFill>
              </a:rPr>
              <a:t> </a:t>
            </a:r>
            <a:r>
              <a:rPr lang="en-US" sz="3200" dirty="0" err="1">
                <a:solidFill>
                  <a:schemeClr val="accent1"/>
                </a:solidFill>
              </a:rPr>
              <a:t>tích</a:t>
            </a:r>
            <a:r>
              <a:rPr lang="en-US" sz="3200" dirty="0"/>
              <a:t>.</a:t>
            </a:r>
            <a:endParaRPr sz="3200" dirty="0"/>
          </a:p>
        </p:txBody>
      </p:sp>
      <p:sp>
        <p:nvSpPr>
          <p:cNvPr id="2143" name="Google Shape;2143;p37"/>
          <p:cNvSpPr txBox="1">
            <a:spLocks noGrp="1"/>
          </p:cNvSpPr>
          <p:nvPr>
            <p:ph type="subTitle" idx="5"/>
          </p:nvPr>
        </p:nvSpPr>
        <p:spPr>
          <a:xfrm>
            <a:off x="1446954" y="2723181"/>
            <a:ext cx="4493093" cy="63790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dirty="0" err="1">
                <a:solidFill>
                  <a:schemeClr val="accent1"/>
                </a:solidFill>
              </a:rPr>
              <a:t>Đặc</a:t>
            </a:r>
            <a:r>
              <a:rPr lang="en-US" sz="3200" dirty="0">
                <a:solidFill>
                  <a:schemeClr val="accent1"/>
                </a:solidFill>
              </a:rPr>
              <a:t> </a:t>
            </a:r>
            <a:r>
              <a:rPr lang="en-US" sz="3200" dirty="0" err="1">
                <a:solidFill>
                  <a:schemeClr val="accent1"/>
                </a:solidFill>
              </a:rPr>
              <a:t>tả</a:t>
            </a:r>
            <a:r>
              <a:rPr lang="en-US" sz="3200" dirty="0">
                <a:solidFill>
                  <a:schemeClr val="accent1"/>
                </a:solidFill>
              </a:rPr>
              <a:t> </a:t>
            </a:r>
            <a:r>
              <a:rPr lang="en-US" sz="3200" dirty="0" err="1">
                <a:solidFill>
                  <a:schemeClr val="accent1"/>
                </a:solidFill>
              </a:rPr>
              <a:t>yêu</a:t>
            </a:r>
            <a:r>
              <a:rPr lang="en-US" sz="3200" dirty="0">
                <a:solidFill>
                  <a:schemeClr val="accent1"/>
                </a:solidFill>
              </a:rPr>
              <a:t> </a:t>
            </a:r>
            <a:r>
              <a:rPr lang="en-US" sz="3200" dirty="0" err="1">
                <a:solidFill>
                  <a:schemeClr val="accent1"/>
                </a:solidFill>
              </a:rPr>
              <a:t>cầu</a:t>
            </a:r>
            <a:r>
              <a:rPr lang="en-US" sz="3200" dirty="0">
                <a:solidFill>
                  <a:schemeClr val="accent1"/>
                </a:solidFill>
              </a:rPr>
              <a:t> </a:t>
            </a:r>
            <a:r>
              <a:rPr lang="en-US" sz="3200" dirty="0" err="1">
                <a:solidFill>
                  <a:schemeClr val="accent1"/>
                </a:solidFill>
              </a:rPr>
              <a:t>ứng</a:t>
            </a:r>
            <a:r>
              <a:rPr lang="en-US" sz="3200" dirty="0"/>
              <a:t> </a:t>
            </a:r>
            <a:r>
              <a:rPr lang="en-US" sz="3200" dirty="0" err="1"/>
              <a:t>dụng</a:t>
            </a:r>
            <a:r>
              <a:rPr lang="en-US" sz="3200" dirty="0">
                <a:solidFill>
                  <a:schemeClr val="accent1"/>
                </a:solidFill>
              </a:rPr>
              <a:t>.</a:t>
            </a:r>
            <a:endParaRPr sz="3200" dirty="0"/>
          </a:p>
        </p:txBody>
      </p:sp>
      <p:sp>
        <p:nvSpPr>
          <p:cNvPr id="2145" name="Google Shape;2145;p37"/>
          <p:cNvSpPr txBox="1">
            <a:spLocks noGrp="1"/>
          </p:cNvSpPr>
          <p:nvPr>
            <p:ph type="subTitle" idx="7"/>
          </p:nvPr>
        </p:nvSpPr>
        <p:spPr>
          <a:xfrm>
            <a:off x="1446955" y="3806674"/>
            <a:ext cx="3663788" cy="63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200" dirty="0" err="1">
                <a:solidFill>
                  <a:schemeClr val="accent1"/>
                </a:solidFill>
              </a:rPr>
              <a:t>Thiết</a:t>
            </a:r>
            <a:r>
              <a:rPr lang="en-US" sz="3200" dirty="0">
                <a:solidFill>
                  <a:schemeClr val="accent1"/>
                </a:solidFill>
              </a:rPr>
              <a:t> </a:t>
            </a:r>
            <a:r>
              <a:rPr lang="en-US" sz="3200" dirty="0" err="1">
                <a:solidFill>
                  <a:schemeClr val="accent1"/>
                </a:solidFill>
              </a:rPr>
              <a:t>kế</a:t>
            </a:r>
            <a:r>
              <a:rPr lang="en-US" sz="3200" dirty="0"/>
              <a:t>.</a:t>
            </a:r>
            <a:endParaRPr sz="3200"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grpSp>
        <p:nvGrpSpPr>
          <p:cNvPr id="8" name="Google Shape;5056;p69">
            <a:extLst>
              <a:ext uri="{FF2B5EF4-FFF2-40B4-BE49-F238E27FC236}">
                <a16:creationId xmlns:a16="http://schemas.microsoft.com/office/drawing/2014/main" id="{3EF07E73-304C-57D1-88EF-056ED7E4A9BD}"/>
              </a:ext>
            </a:extLst>
          </p:cNvPr>
          <p:cNvGrpSpPr/>
          <p:nvPr/>
        </p:nvGrpSpPr>
        <p:grpSpPr>
          <a:xfrm>
            <a:off x="585407" y="1801137"/>
            <a:ext cx="5229706" cy="1399591"/>
            <a:chOff x="4411970" y="2962952"/>
            <a:chExt cx="706544" cy="104212"/>
          </a:xfrm>
        </p:grpSpPr>
        <p:sp>
          <p:nvSpPr>
            <p:cNvPr id="9" name="Google Shape;5057;p69">
              <a:extLst>
                <a:ext uri="{FF2B5EF4-FFF2-40B4-BE49-F238E27FC236}">
                  <a16:creationId xmlns:a16="http://schemas.microsoft.com/office/drawing/2014/main" id="{63324B7F-0293-36FA-9A23-EBE638287A42}"/>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58;p69">
              <a:extLst>
                <a:ext uri="{FF2B5EF4-FFF2-40B4-BE49-F238E27FC236}">
                  <a16:creationId xmlns:a16="http://schemas.microsoft.com/office/drawing/2014/main" id="{41F380CB-DCBD-CDBF-94EE-6B8E673B4478}"/>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59;p69">
              <a:extLst>
                <a:ext uri="{FF2B5EF4-FFF2-40B4-BE49-F238E27FC236}">
                  <a16:creationId xmlns:a16="http://schemas.microsoft.com/office/drawing/2014/main" id="{3D8BE7D9-7537-7E51-AC1D-C703292F5A4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60;p69">
              <a:extLst>
                <a:ext uri="{FF2B5EF4-FFF2-40B4-BE49-F238E27FC236}">
                  <a16:creationId xmlns:a16="http://schemas.microsoft.com/office/drawing/2014/main" id="{8575FBFD-A649-EADC-04BF-18B285ABFB76}"/>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223D4B75-96C6-C0D9-58E5-CE1BD997545D}"/>
              </a:ext>
            </a:extLst>
          </p:cNvPr>
          <p:cNvSpPr txBox="1"/>
          <p:nvPr/>
        </p:nvSpPr>
        <p:spPr>
          <a:xfrm>
            <a:off x="2573435" y="2099714"/>
            <a:ext cx="3111782" cy="830997"/>
          </a:xfrm>
          <a:prstGeom prst="rect">
            <a:avLst/>
          </a:prstGeom>
          <a:noFill/>
        </p:spPr>
        <p:txBody>
          <a:bodyPr wrap="square" rtlCol="0">
            <a:spAutoFit/>
          </a:bodyPr>
          <a:lstStyle/>
          <a:p>
            <a:r>
              <a:rPr lang="en-US" sz="4800" b="1" dirty="0" err="1">
                <a:latin typeface="Barlow Semi Condensed Medium" panose="00000606000000000000" pitchFamily="2" charset="0"/>
              </a:rPr>
              <a:t>Giới</a:t>
            </a:r>
            <a:r>
              <a:rPr lang="en-US" sz="4800" b="1" dirty="0">
                <a:latin typeface="Barlow Semi Condensed Medium" panose="00000606000000000000" pitchFamily="2" charset="0"/>
              </a:rPr>
              <a:t> </a:t>
            </a:r>
            <a:r>
              <a:rPr lang="en-US" sz="4800" b="1" dirty="0" err="1">
                <a:latin typeface="Barlow Semi Condensed Medium" panose="00000606000000000000" pitchFamily="2" charset="0"/>
              </a:rPr>
              <a:t>Thiệu</a:t>
            </a:r>
            <a:endParaRPr lang="en-US" sz="4800" b="1" dirty="0">
              <a:latin typeface="Barlow Semi Condensed Medium" panose="00000606000000000000" pitchFamily="2" charset="0"/>
            </a:endParaRPr>
          </a:p>
        </p:txBody>
      </p:sp>
      <p:grpSp>
        <p:nvGrpSpPr>
          <p:cNvPr id="3" name="Google Shape;13845;p77">
            <a:extLst>
              <a:ext uri="{FF2B5EF4-FFF2-40B4-BE49-F238E27FC236}">
                <a16:creationId xmlns:a16="http://schemas.microsoft.com/office/drawing/2014/main" id="{2874E5AE-9A46-F41D-AC1B-48A923005B9D}"/>
              </a:ext>
            </a:extLst>
          </p:cNvPr>
          <p:cNvGrpSpPr/>
          <p:nvPr/>
        </p:nvGrpSpPr>
        <p:grpSpPr>
          <a:xfrm>
            <a:off x="6151263" y="1382157"/>
            <a:ext cx="1912967" cy="2266112"/>
            <a:chOff x="-60988625" y="2310475"/>
            <a:chExt cx="316650" cy="311150"/>
          </a:xfrm>
        </p:grpSpPr>
        <p:sp>
          <p:nvSpPr>
            <p:cNvPr id="4" name="Google Shape;13846;p77">
              <a:extLst>
                <a:ext uri="{FF2B5EF4-FFF2-40B4-BE49-F238E27FC236}">
                  <a16:creationId xmlns:a16="http://schemas.microsoft.com/office/drawing/2014/main" id="{D6A71704-D171-F796-77A0-D4057437FD70}"/>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47;p77">
              <a:extLst>
                <a:ext uri="{FF2B5EF4-FFF2-40B4-BE49-F238E27FC236}">
                  <a16:creationId xmlns:a16="http://schemas.microsoft.com/office/drawing/2014/main" id="{70A7AD85-0033-EAE3-6514-AF8C714061AD}"/>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848;p77">
              <a:extLst>
                <a:ext uri="{FF2B5EF4-FFF2-40B4-BE49-F238E27FC236}">
                  <a16:creationId xmlns:a16="http://schemas.microsoft.com/office/drawing/2014/main" id="{78266084-6E31-015A-91E6-2D71EFD1B021}"/>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849;p77">
              <a:extLst>
                <a:ext uri="{FF2B5EF4-FFF2-40B4-BE49-F238E27FC236}">
                  <a16:creationId xmlns:a16="http://schemas.microsoft.com/office/drawing/2014/main" id="{5D8F15FF-CF35-B475-746A-F1DDB6274145}"/>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50;p77">
              <a:extLst>
                <a:ext uri="{FF2B5EF4-FFF2-40B4-BE49-F238E27FC236}">
                  <a16:creationId xmlns:a16="http://schemas.microsoft.com/office/drawing/2014/main" id="{7098DB23-67DC-F127-6B51-16BB13A0B883}"/>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51;p77">
              <a:extLst>
                <a:ext uri="{FF2B5EF4-FFF2-40B4-BE49-F238E27FC236}">
                  <a16:creationId xmlns:a16="http://schemas.microsoft.com/office/drawing/2014/main" id="{0364D5BB-4461-21FC-CC02-B7BEBDB484EE}"/>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 name="TextBox 1">
            <a:extLst>
              <a:ext uri="{FF2B5EF4-FFF2-40B4-BE49-F238E27FC236}">
                <a16:creationId xmlns:a16="http://schemas.microsoft.com/office/drawing/2014/main" id="{51DFBB5F-C665-B061-9FAD-9E1FDEFBC552}"/>
              </a:ext>
            </a:extLst>
          </p:cNvPr>
          <p:cNvSpPr txBox="1"/>
          <p:nvPr/>
        </p:nvSpPr>
        <p:spPr>
          <a:xfrm>
            <a:off x="1063690" y="709127"/>
            <a:ext cx="4236098" cy="1200329"/>
          </a:xfrm>
          <a:prstGeom prst="rect">
            <a:avLst/>
          </a:prstGeom>
          <a:noFill/>
        </p:spPr>
        <p:txBody>
          <a:bodyPr wrap="square" rtlCol="0">
            <a:spAutoFit/>
          </a:bodyPr>
          <a:lstStyle/>
          <a:p>
            <a:r>
              <a:rPr lang="en-US" sz="1800" b="1" dirty="0" err="1">
                <a:latin typeface="Times New Roman" panose="02020603050405020304" pitchFamily="18" charset="0"/>
                <a:cs typeface="Times New Roman" panose="02020603050405020304" pitchFamily="18" charset="0"/>
              </a:rPr>
              <a:t>Thực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trạng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hiện</a:t>
            </a:r>
            <a:r>
              <a:rPr lang="en-US" sz="1800" b="1" dirty="0">
                <a:latin typeface="Times New Roman" panose="02020603050405020304" pitchFamily="18" charset="0"/>
                <a:cs typeface="Times New Roman" panose="02020603050405020304" pitchFamily="18" charset="0"/>
              </a:rPr>
              <a:t> nay: </a:t>
            </a:r>
            <a:r>
              <a:rPr lang="en-US" sz="1800" dirty="0" err="1">
                <a:latin typeface="Times New Roman" panose="02020603050405020304" pitchFamily="18" charset="0"/>
                <a:cs typeface="Times New Roman" panose="02020603050405020304" pitchFamily="18" charset="0"/>
              </a:rPr>
              <a:t>Ngày</a:t>
            </a:r>
            <a:r>
              <a:rPr lang="en-US" sz="1800" dirty="0">
                <a:latin typeface="Times New Roman" panose="02020603050405020304" pitchFamily="18" charset="0"/>
                <a:cs typeface="Times New Roman" panose="02020603050405020304" pitchFamily="18" charset="0"/>
              </a:rPr>
              <a:t> nay,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ty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l</a:t>
            </a:r>
            <a:r>
              <a:rPr lang="vi-VN" sz="1800" dirty="0" err="1">
                <a:latin typeface="Times New Roman" panose="02020603050405020304" pitchFamily="18" charset="0"/>
                <a:cs typeface="Times New Roman" panose="02020603050405020304" pitchFamily="18" charset="0"/>
              </a:rPr>
              <a:t>ượng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l</a:t>
            </a:r>
            <a:r>
              <a:rPr lang="vi-VN" sz="1800" dirty="0">
                <a:latin typeface="Times New Roman" panose="02020603050405020304" pitchFamily="18" charset="0"/>
                <a:cs typeface="Times New Roman" panose="02020603050405020304" pitchFamily="18" charset="0"/>
              </a:rPr>
              <a:t>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khăn</a:t>
            </a:r>
            <a:r>
              <a:rPr lang="en-US" sz="1800"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64469AD5-201C-42E5-6679-0D782FCA7085}"/>
              </a:ext>
            </a:extLst>
          </p:cNvPr>
          <p:cNvSpPr txBox="1"/>
          <p:nvPr/>
        </p:nvSpPr>
        <p:spPr>
          <a:xfrm>
            <a:off x="1063690" y="2481943"/>
            <a:ext cx="4236098" cy="1200329"/>
          </a:xfrm>
          <a:prstGeom prst="rect">
            <a:avLst/>
          </a:prstGeom>
          <a:noFill/>
        </p:spPr>
        <p:txBody>
          <a:bodyPr wrap="square" rtlCol="0">
            <a:spAutoFit/>
          </a:bodyPr>
          <a:lstStyle/>
          <a:p>
            <a:r>
              <a:rPr lang="en-US" sz="1800" b="1" dirty="0" err="1">
                <a:latin typeface="Times New Roman" panose="02020603050405020304" pitchFamily="18" charset="0"/>
                <a:cs typeface="Times New Roman" panose="02020603050405020304" pitchFamily="18" charset="0"/>
              </a:rPr>
              <a:t>Giải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pháp</a:t>
            </a:r>
            <a:r>
              <a:rPr lang="en-US" sz="1800" b="1" dirty="0">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Ph</a:t>
            </a:r>
            <a:r>
              <a:rPr lang="vi-VN" sz="1800" dirty="0">
                <a:latin typeface="Times New Roman" panose="02020603050405020304" pitchFamily="18" charset="0"/>
                <a:cs typeface="Times New Roman" panose="02020603050405020304" pitchFamily="18" charset="0"/>
              </a:rPr>
              <a:t>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l</a:t>
            </a:r>
            <a:r>
              <a:rPr lang="vi-VN" sz="1800" dirty="0">
                <a:latin typeface="Times New Roman" panose="02020603050405020304" pitchFamily="18" charset="0"/>
                <a:cs typeface="Times New Roman" panose="02020603050405020304" pitchFamily="18" charset="0"/>
              </a:rPr>
              <a:t>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công 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giúp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kiệm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sót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endParaRPr lang="en-US" sz="1800" dirty="0">
              <a:latin typeface="Times New Roman" panose="02020603050405020304" pitchFamily="18" charset="0"/>
              <a:cs typeface="Times New Roman" panose="02020603050405020304" pitchFamily="18" charset="0"/>
            </a:endParaRPr>
          </a:p>
        </p:txBody>
      </p:sp>
      <p:pic>
        <p:nvPicPr>
          <p:cNvPr id="18" name="Picture 17" descr="A picture containing arrow&#10;&#10;Description automatically generated">
            <a:extLst>
              <a:ext uri="{FF2B5EF4-FFF2-40B4-BE49-F238E27FC236}">
                <a16:creationId xmlns:a16="http://schemas.microsoft.com/office/drawing/2014/main" id="{F2AD3DCB-4043-0B51-F869-7D0CFF3652CA}"/>
              </a:ext>
            </a:extLst>
          </p:cNvPr>
          <p:cNvPicPr>
            <a:picLocks noChangeAspect="1"/>
          </p:cNvPicPr>
          <p:nvPr/>
        </p:nvPicPr>
        <p:blipFill>
          <a:blip r:embed="rId3"/>
          <a:stretch>
            <a:fillRect/>
          </a:stretch>
        </p:blipFill>
        <p:spPr>
          <a:xfrm>
            <a:off x="5421086" y="709127"/>
            <a:ext cx="3465673" cy="29731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29889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grpSp>
        <p:nvGrpSpPr>
          <p:cNvPr id="2" name="Google Shape;5056;p69">
            <a:extLst>
              <a:ext uri="{FF2B5EF4-FFF2-40B4-BE49-F238E27FC236}">
                <a16:creationId xmlns:a16="http://schemas.microsoft.com/office/drawing/2014/main" id="{6C7B9308-4C50-CFBA-CAC9-B83D9DC4A32F}"/>
              </a:ext>
            </a:extLst>
          </p:cNvPr>
          <p:cNvGrpSpPr/>
          <p:nvPr/>
        </p:nvGrpSpPr>
        <p:grpSpPr>
          <a:xfrm>
            <a:off x="525587" y="1981077"/>
            <a:ext cx="4990624" cy="1181346"/>
            <a:chOff x="4411970" y="2962952"/>
            <a:chExt cx="706544" cy="104212"/>
          </a:xfrm>
        </p:grpSpPr>
        <p:sp>
          <p:nvSpPr>
            <p:cNvPr id="3" name="Google Shape;5057;p69">
              <a:extLst>
                <a:ext uri="{FF2B5EF4-FFF2-40B4-BE49-F238E27FC236}">
                  <a16:creationId xmlns:a16="http://schemas.microsoft.com/office/drawing/2014/main" id="{F4113F7E-8B4E-4EBF-6CCF-3997C3FFB70C}"/>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58;p69">
              <a:extLst>
                <a:ext uri="{FF2B5EF4-FFF2-40B4-BE49-F238E27FC236}">
                  <a16:creationId xmlns:a16="http://schemas.microsoft.com/office/drawing/2014/main" id="{7CB43EE8-435E-1C72-DD94-4D7C3172BA6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59;p69">
              <a:extLst>
                <a:ext uri="{FF2B5EF4-FFF2-40B4-BE49-F238E27FC236}">
                  <a16:creationId xmlns:a16="http://schemas.microsoft.com/office/drawing/2014/main" id="{2DB11C8B-C7A1-0C41-1507-FFC8111D3D6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60;p69">
              <a:extLst>
                <a:ext uri="{FF2B5EF4-FFF2-40B4-BE49-F238E27FC236}">
                  <a16:creationId xmlns:a16="http://schemas.microsoft.com/office/drawing/2014/main" id="{899F9DCD-8ACD-C05E-7CEA-F9100358F45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D3F1B23F-6832-3993-6885-54E5DA66FE3C}"/>
              </a:ext>
            </a:extLst>
          </p:cNvPr>
          <p:cNvSpPr txBox="1"/>
          <p:nvPr/>
        </p:nvSpPr>
        <p:spPr>
          <a:xfrm>
            <a:off x="2403834" y="2284496"/>
            <a:ext cx="2961821" cy="584775"/>
          </a:xfrm>
          <a:prstGeom prst="rect">
            <a:avLst/>
          </a:prstGeom>
          <a:noFill/>
        </p:spPr>
        <p:txBody>
          <a:bodyPr wrap="square" rtlCol="0">
            <a:spAutoFit/>
          </a:bodyPr>
          <a:lstStyle/>
          <a:p>
            <a:r>
              <a:rPr lang="en-US" sz="3200" b="1" dirty="0" err="1">
                <a:latin typeface="Barlow Semi Condensed Medium" panose="00000606000000000000" pitchFamily="2" charset="0"/>
              </a:rPr>
              <a:t>Phân</a:t>
            </a:r>
            <a:r>
              <a:rPr lang="en-US" sz="3200" b="1" dirty="0">
                <a:latin typeface="Barlow Semi Condensed Medium" panose="00000606000000000000" pitchFamily="2" charset="0"/>
              </a:rPr>
              <a:t> </a:t>
            </a:r>
            <a:r>
              <a:rPr lang="en-US" sz="3200" b="1" dirty="0" err="1">
                <a:latin typeface="Barlow Semi Condensed Medium" panose="00000606000000000000" pitchFamily="2" charset="0"/>
              </a:rPr>
              <a:t>tích</a:t>
            </a:r>
            <a:r>
              <a:rPr lang="en-US" sz="3200" b="1" dirty="0">
                <a:latin typeface="Barlow Semi Condensed Medium" panose="00000606000000000000" pitchFamily="2" charset="0"/>
              </a:rPr>
              <a:t>.</a:t>
            </a:r>
          </a:p>
        </p:txBody>
      </p:sp>
      <p:grpSp>
        <p:nvGrpSpPr>
          <p:cNvPr id="8" name="Google Shape;14692;p79">
            <a:extLst>
              <a:ext uri="{FF2B5EF4-FFF2-40B4-BE49-F238E27FC236}">
                <a16:creationId xmlns:a16="http://schemas.microsoft.com/office/drawing/2014/main" id="{65E0E087-3FA4-8F4E-5ED0-9F6D1B2A28CE}"/>
              </a:ext>
            </a:extLst>
          </p:cNvPr>
          <p:cNvGrpSpPr/>
          <p:nvPr/>
        </p:nvGrpSpPr>
        <p:grpSpPr>
          <a:xfrm>
            <a:off x="6589336" y="1745002"/>
            <a:ext cx="1923321" cy="1651966"/>
            <a:chOff x="-47529700" y="2342000"/>
            <a:chExt cx="302450" cy="299900"/>
          </a:xfrm>
        </p:grpSpPr>
        <p:sp>
          <p:nvSpPr>
            <p:cNvPr id="17" name="Google Shape;14693;p79">
              <a:extLst>
                <a:ext uri="{FF2B5EF4-FFF2-40B4-BE49-F238E27FC236}">
                  <a16:creationId xmlns:a16="http://schemas.microsoft.com/office/drawing/2014/main" id="{CDA8E4D0-1CCD-C39D-367A-142B262B7E5E}"/>
                </a:ext>
              </a:extLst>
            </p:cNvPr>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94;p79">
              <a:extLst>
                <a:ext uri="{FF2B5EF4-FFF2-40B4-BE49-F238E27FC236}">
                  <a16:creationId xmlns:a16="http://schemas.microsoft.com/office/drawing/2014/main" id="{6673F31E-DF52-3527-71D8-38E4F70DA72E}"/>
                </a:ext>
              </a:extLst>
            </p:cNvPr>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376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4" name="Google Shape;14004;p77">
            <a:extLst>
              <a:ext uri="{FF2B5EF4-FFF2-40B4-BE49-F238E27FC236}">
                <a16:creationId xmlns:a16="http://schemas.microsoft.com/office/drawing/2014/main" id="{F96B7044-4589-E1FE-36F2-D28BD32C55A4}"/>
              </a:ext>
            </a:extLst>
          </p:cNvPr>
          <p:cNvSpPr/>
          <p:nvPr/>
        </p:nvSpPr>
        <p:spPr>
          <a:xfrm>
            <a:off x="8044774" y="163726"/>
            <a:ext cx="1235413" cy="110451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370FC6B3-1171-C352-8226-929B6C7D1A4D}"/>
              </a:ext>
            </a:extLst>
          </p:cNvPr>
          <p:cNvSpPr txBox="1"/>
          <p:nvPr/>
        </p:nvSpPr>
        <p:spPr>
          <a:xfrm>
            <a:off x="1186774" y="943583"/>
            <a:ext cx="6809362" cy="2523768"/>
          </a:xfrm>
          <a:prstGeom prst="rect">
            <a:avLst/>
          </a:prstGeom>
          <a:noFill/>
        </p:spPr>
        <p:txBody>
          <a:bodyPr wrap="square" rtlCol="0">
            <a:spAutoFit/>
          </a:bodyPr>
          <a:lstStyle/>
          <a:p>
            <a:pPr marL="285750" indent="-285750" algn="just" rtl="0" fontAlgn="base">
              <a:buFontTx/>
              <a:buChar char="-"/>
            </a:pPr>
            <a:r>
              <a:rPr lang="vi-VN" sz="1800" b="0" i="0" dirty="0">
                <a:solidFill>
                  <a:srgbClr val="000000"/>
                </a:solidFill>
                <a:effectLst/>
                <a:latin typeface="+mj-lt"/>
              </a:rPr>
              <a:t>Hàng ngày, người quản lí sẽ phân công </a:t>
            </a:r>
            <a:r>
              <a:rPr lang="vi-VN" sz="1800" b="0" i="0" dirty="0" err="1">
                <a:solidFill>
                  <a:srgbClr val="000000"/>
                </a:solidFill>
                <a:effectLst/>
                <a:latin typeface="+mj-lt"/>
              </a:rPr>
              <a:t>công</a:t>
            </a:r>
            <a:r>
              <a:rPr lang="vi-VN" sz="1800" b="0" i="0" dirty="0">
                <a:solidFill>
                  <a:srgbClr val="000000"/>
                </a:solidFill>
                <a:effectLst/>
                <a:latin typeface="+mj-lt"/>
              </a:rPr>
              <a:t> đoạn sản phẩm cho công nhân</a:t>
            </a:r>
            <a:r>
              <a:rPr lang="en-US" sz="1800" b="0" i="0" dirty="0">
                <a:solidFill>
                  <a:srgbClr val="000000"/>
                </a:solidFill>
                <a:effectLst/>
                <a:latin typeface="+mj-lt"/>
              </a:rPr>
              <a:t>.</a:t>
            </a:r>
          </a:p>
          <a:p>
            <a:pPr algn="just" rtl="0" fontAlgn="base"/>
            <a:r>
              <a:rPr lang="vi-VN" sz="1800" b="0" i="0" dirty="0">
                <a:solidFill>
                  <a:srgbClr val="000000"/>
                </a:solidFill>
                <a:effectLst/>
                <a:latin typeface="+mj-lt"/>
              </a:rPr>
              <a:t> </a:t>
            </a:r>
            <a:endParaRPr lang="vi-VN" b="0" i="0" dirty="0">
              <a:solidFill>
                <a:srgbClr val="000000"/>
              </a:solidFill>
              <a:effectLst/>
              <a:latin typeface="+mj-lt"/>
            </a:endParaRPr>
          </a:p>
          <a:p>
            <a:pPr marL="285750" indent="-285750" algn="just" rtl="0" fontAlgn="base">
              <a:buFontTx/>
              <a:buChar char="-"/>
            </a:pPr>
            <a:r>
              <a:rPr lang="vi-VN" sz="1800" b="0" i="0" dirty="0">
                <a:solidFill>
                  <a:srgbClr val="000000"/>
                </a:solidFill>
                <a:effectLst/>
                <a:latin typeface="+mj-lt"/>
              </a:rPr>
              <a:t>Qua ngày hôm sau quản lí sẽ ghi nhận số lượng làm được của từng công nhân vào phần mềm.</a:t>
            </a:r>
            <a:endParaRPr lang="en-US" sz="1800" b="0" i="0" dirty="0">
              <a:solidFill>
                <a:srgbClr val="000000"/>
              </a:solidFill>
              <a:effectLst/>
              <a:latin typeface="+mj-lt"/>
            </a:endParaRPr>
          </a:p>
          <a:p>
            <a:pPr algn="just" rtl="0" fontAlgn="base"/>
            <a:r>
              <a:rPr lang="vi-VN" sz="1800" b="0" i="0" dirty="0">
                <a:solidFill>
                  <a:srgbClr val="000000"/>
                </a:solidFill>
                <a:effectLst/>
                <a:latin typeface="+mj-lt"/>
              </a:rPr>
              <a:t> </a:t>
            </a:r>
            <a:endParaRPr lang="vi-VN" b="0" i="0" dirty="0">
              <a:solidFill>
                <a:srgbClr val="000000"/>
              </a:solidFill>
              <a:effectLst/>
              <a:latin typeface="+mj-lt"/>
            </a:endParaRPr>
          </a:p>
          <a:p>
            <a:pPr algn="just" rtl="0" fontAlgn="base"/>
            <a:r>
              <a:rPr lang="vi-VN" sz="1800" b="0" i="0" dirty="0">
                <a:solidFill>
                  <a:srgbClr val="000000"/>
                </a:solidFill>
                <a:effectLst/>
                <a:latin typeface="+mj-lt"/>
              </a:rPr>
              <a:t>- </a:t>
            </a:r>
            <a:r>
              <a:rPr lang="en-US" sz="1800" b="0" i="0" dirty="0">
                <a:solidFill>
                  <a:srgbClr val="000000"/>
                </a:solidFill>
                <a:effectLst/>
                <a:latin typeface="+mj-lt"/>
              </a:rPr>
              <a:t> </a:t>
            </a:r>
            <a:r>
              <a:rPr lang="vi-VN" sz="1800" b="0" i="0" dirty="0">
                <a:solidFill>
                  <a:srgbClr val="000000"/>
                </a:solidFill>
                <a:effectLst/>
                <a:latin typeface="+mj-lt"/>
              </a:rPr>
              <a:t> Cuối tháng bộ phận kế toán phải thanh toán và </a:t>
            </a:r>
            <a:r>
              <a:rPr lang="vi-VN" sz="1800" dirty="0">
                <a:latin typeface="+mj-lt"/>
              </a:rPr>
              <a:t>xuất</a:t>
            </a:r>
            <a:r>
              <a:rPr lang="vi-VN" sz="1800" b="0" i="0" dirty="0">
                <a:solidFill>
                  <a:srgbClr val="000000"/>
                </a:solidFill>
                <a:effectLst/>
                <a:latin typeface="+mj-lt"/>
              </a:rPr>
              <a:t> phiếu lương để phát cho công nhân.</a:t>
            </a:r>
            <a:endParaRPr lang="vi-VN" b="0" i="0" dirty="0">
              <a:solidFill>
                <a:srgbClr val="000000"/>
              </a:solidFill>
              <a:effectLst/>
              <a:latin typeface="+mj-lt"/>
            </a:endParaRPr>
          </a:p>
          <a:p>
            <a:endParaRPr lang="en-US" dirty="0"/>
          </a:p>
        </p:txBody>
      </p:sp>
      <p:sp>
        <p:nvSpPr>
          <p:cNvPr id="2" name="TextBox 1">
            <a:extLst>
              <a:ext uri="{FF2B5EF4-FFF2-40B4-BE49-F238E27FC236}">
                <a16:creationId xmlns:a16="http://schemas.microsoft.com/office/drawing/2014/main" id="{E614D951-1264-4886-0176-DE55FB9A3091}"/>
              </a:ext>
            </a:extLst>
          </p:cNvPr>
          <p:cNvSpPr txBox="1"/>
          <p:nvPr/>
        </p:nvSpPr>
        <p:spPr>
          <a:xfrm>
            <a:off x="1099226" y="389106"/>
            <a:ext cx="689691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2. </a:t>
            </a:r>
            <a:r>
              <a:rPr lang="en-US" sz="2000" b="1" dirty="0" err="1">
                <a:latin typeface="Times New Roman" panose="02020603050405020304" pitchFamily="18" charset="0"/>
                <a:cs typeface="Times New Roman" panose="02020603050405020304" pitchFamily="18" charset="0"/>
              </a:rPr>
              <a:t>Quy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trình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nghiệp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vụ</a:t>
            </a:r>
            <a:r>
              <a:rPr lang="en-US" sz="2000"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 name="TextBox 1">
            <a:extLst>
              <a:ext uri="{FF2B5EF4-FFF2-40B4-BE49-F238E27FC236}">
                <a16:creationId xmlns:a16="http://schemas.microsoft.com/office/drawing/2014/main" id="{0298C1E9-4DBC-D54D-3119-9944D983DFE9}"/>
              </a:ext>
            </a:extLst>
          </p:cNvPr>
          <p:cNvSpPr txBox="1"/>
          <p:nvPr/>
        </p:nvSpPr>
        <p:spPr>
          <a:xfrm>
            <a:off x="807396" y="262647"/>
            <a:ext cx="747084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3. </a:t>
            </a:r>
            <a:r>
              <a:rPr lang="en-US" sz="2000" b="1" dirty="0" err="1">
                <a:latin typeface="Times New Roman" panose="02020603050405020304" pitchFamily="18" charset="0"/>
                <a:cs typeface="Times New Roman" panose="02020603050405020304" pitchFamily="18" charset="0"/>
              </a:rPr>
              <a:t>Yêu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cầu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năng</a:t>
            </a:r>
            <a:r>
              <a:rPr lang="en-US" sz="2000" b="1"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5B43B711-C6EF-251C-F472-4CF511C78B0A}"/>
              </a:ext>
            </a:extLst>
          </p:cNvPr>
          <p:cNvSpPr txBox="1"/>
          <p:nvPr/>
        </p:nvSpPr>
        <p:spPr>
          <a:xfrm>
            <a:off x="1414021" y="914399"/>
            <a:ext cx="6323210" cy="4093428"/>
          </a:xfrm>
          <a:prstGeom prst="rect">
            <a:avLst/>
          </a:prstGeom>
          <a:noFill/>
        </p:spPr>
        <p:txBody>
          <a:bodyPr wrap="square" rtlCol="0">
            <a:spAutoFit/>
          </a:bodyPr>
          <a:lstStyle/>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Phân quyền người dùng. </a:t>
            </a:r>
          </a:p>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Quản lý nhân viên (Thêm, xóa, sửa, cập nhật, tra cứu). </a:t>
            </a:r>
          </a:p>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Quản lý công nhân.</a:t>
            </a:r>
          </a:p>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Quản lý sản phẩm. (Phân công đoạn sản phẩm).</a:t>
            </a:r>
          </a:p>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Phân công công nhân. </a:t>
            </a:r>
          </a:p>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Chấm công. </a:t>
            </a:r>
          </a:p>
          <a:p>
            <a:pPr algn="just" rtl="0" fontAlgn="base">
              <a:lnSpc>
                <a:spcPct val="150000"/>
              </a:lnSpc>
              <a:buFont typeface="Arial" panose="020B0604020202020204" pitchFamily="34" charset="0"/>
              <a:buChar char="•"/>
            </a:pPr>
            <a:r>
              <a:rPr lang="en-US" sz="2000" b="0" i="0" dirty="0">
                <a:solidFill>
                  <a:srgbClr val="000000"/>
                </a:solidFill>
                <a:effectLst/>
                <a:latin typeface="Times New Roman" panose="02020603050405020304" pitchFamily="18" charset="0"/>
              </a:rPr>
              <a:t> </a:t>
            </a:r>
            <a:r>
              <a:rPr lang="vi-VN" sz="2000" b="0" i="0" dirty="0">
                <a:solidFill>
                  <a:srgbClr val="000000"/>
                </a:solidFill>
                <a:effectLst/>
                <a:latin typeface="Times New Roman" panose="02020603050405020304" pitchFamily="18" charset="0"/>
              </a:rPr>
              <a:t>Quản lý lương. </a:t>
            </a:r>
          </a:p>
          <a:p>
            <a:pPr algn="just" rtl="0" fontAlgn="base">
              <a:lnSpc>
                <a:spcPct val="150000"/>
              </a:lnSpc>
              <a:buFont typeface="Arial" panose="020B0604020202020204" pitchFamily="34" charset="0"/>
              <a:buChar char="•"/>
            </a:pPr>
            <a:r>
              <a:rPr lang="vi-VN" sz="2000" b="0" i="0" dirty="0">
                <a:solidFill>
                  <a:srgbClr val="000000"/>
                </a:solidFill>
                <a:effectLst/>
                <a:latin typeface="Times New Roman" panose="02020603050405020304" pitchFamily="18" charset="0"/>
              </a:rPr>
              <a:t> Xuất PDF bảng lương. </a:t>
            </a:r>
          </a:p>
          <a:p>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4" name="TextBox 3">
            <a:extLst>
              <a:ext uri="{FF2B5EF4-FFF2-40B4-BE49-F238E27FC236}">
                <a16:creationId xmlns:a16="http://schemas.microsoft.com/office/drawing/2014/main" id="{4B12BF5B-F4CE-5E43-9B98-FC089E41DADB}"/>
              </a:ext>
            </a:extLst>
          </p:cNvPr>
          <p:cNvSpPr txBox="1"/>
          <p:nvPr/>
        </p:nvSpPr>
        <p:spPr>
          <a:xfrm>
            <a:off x="999240" y="262647"/>
            <a:ext cx="727899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4. </a:t>
            </a:r>
            <a:r>
              <a:rPr lang="en-US" sz="2000" b="1" dirty="0" err="1">
                <a:latin typeface="Times New Roman" panose="02020603050405020304" pitchFamily="18" charset="0"/>
                <a:cs typeface="Times New Roman" panose="02020603050405020304" pitchFamily="18" charset="0"/>
              </a:rPr>
              <a:t>Yêu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cầu</a:t>
            </a:r>
            <a:r>
              <a:rPr lang="en-US" sz="2000" b="1" dirty="0">
                <a:latin typeface="Times New Roman" panose="02020603050405020304" pitchFamily="18" charset="0"/>
                <a:cs typeface="Times New Roman" panose="02020603050405020304" pitchFamily="18" charset="0"/>
              </a:rPr>
              <a:t> phi </a:t>
            </a:r>
            <a:r>
              <a:rPr lang="en-US" sz="2000" b="1" dirty="0" err="1">
                <a:latin typeface="Times New Roman" panose="02020603050405020304" pitchFamily="18" charset="0"/>
                <a:cs typeface="Times New Roman" panose="02020603050405020304" pitchFamily="18" charset="0"/>
              </a:rPr>
              <a:t>chức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năng</a:t>
            </a:r>
            <a:r>
              <a:rPr lang="en-US" sz="2000" b="1"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FC40EACF-AB21-F9D5-8FC6-6FB766685E04}"/>
              </a:ext>
            </a:extLst>
          </p:cNvPr>
          <p:cNvSpPr txBox="1"/>
          <p:nvPr/>
        </p:nvSpPr>
        <p:spPr>
          <a:xfrm>
            <a:off x="1654403" y="953852"/>
            <a:ext cx="6188697" cy="2535566"/>
          </a:xfrm>
          <a:prstGeom prst="rect">
            <a:avLst/>
          </a:prstGeom>
          <a:noFill/>
        </p:spPr>
        <p:txBody>
          <a:bodyPr wrap="square">
            <a:spAutoFit/>
          </a:bodyPr>
          <a:lstStyle/>
          <a:p>
            <a:pPr algn="just"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Có tính bảo mật. </a:t>
            </a:r>
          </a:p>
          <a:p>
            <a:pPr algn="just"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Độ khả dụng : đáp ứng tốt các nhu cầu thiết cho người dùng.  </a:t>
            </a:r>
          </a:p>
          <a:p>
            <a:pPr algn="just"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Khả năng dễ dàng sử dụng và làm quen.  </a:t>
            </a:r>
          </a:p>
          <a:p>
            <a:pPr algn="just"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Toàn vẹn dữ liệu.  </a:t>
            </a:r>
          </a:p>
          <a:p>
            <a:pPr algn="just"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Dễ bảo trì, nâng cấp.  </a:t>
            </a:r>
          </a:p>
          <a:p>
            <a:pPr algn="just" rtl="0" fontAlgn="base">
              <a:lnSpc>
                <a:spcPct val="150000"/>
              </a:lnSpc>
              <a:buFont typeface="Arial" panose="020B0604020202020204" pitchFamily="34" charset="0"/>
              <a:buChar char="•"/>
            </a:pP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Hiệu suất : thời gian phản hồi, thông lượng tương đối ổn định.</a:t>
            </a: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TotalTime>
  <Words>820</Words>
  <Application>Microsoft Office PowerPoint</Application>
  <PresentationFormat>Trình chiếu Trên màn hình (16:9)</PresentationFormat>
  <Paragraphs>113</Paragraphs>
  <Slides>27</Slides>
  <Notes>26</Notes>
  <HiddenSlides>0</HiddenSlides>
  <MMClips>0</MMClips>
  <ScaleCrop>false</ScaleCrop>
  <HeadingPairs>
    <vt:vector size="6" baseType="variant">
      <vt:variant>
        <vt:lpstr>Phông được Dùng</vt:lpstr>
      </vt:variant>
      <vt:variant>
        <vt:i4>11</vt:i4>
      </vt:variant>
      <vt:variant>
        <vt:lpstr>Chủ đề</vt:lpstr>
      </vt:variant>
      <vt:variant>
        <vt:i4>1</vt:i4>
      </vt:variant>
      <vt:variant>
        <vt:lpstr>Tiêu đề Bản chiếu</vt:lpstr>
      </vt:variant>
      <vt:variant>
        <vt:i4>27</vt:i4>
      </vt:variant>
    </vt:vector>
  </HeadingPairs>
  <TitlesOfParts>
    <vt:vector size="39" baseType="lpstr">
      <vt:lpstr>Fjalla One</vt:lpstr>
      <vt:lpstr>Times New Roman</vt:lpstr>
      <vt:lpstr>Wingdings</vt:lpstr>
      <vt:lpstr>Barlow Semi Condensed Medium</vt:lpstr>
      <vt:lpstr>Calibri</vt:lpstr>
      <vt:lpstr>Segoe UI</vt:lpstr>
      <vt:lpstr>Bahnschrift SemiBold</vt:lpstr>
      <vt:lpstr>Barlow Semi Condensed</vt:lpstr>
      <vt:lpstr>Cambria Math</vt:lpstr>
      <vt:lpstr>Roboto Condensed Light</vt:lpstr>
      <vt:lpstr>Arial</vt:lpstr>
      <vt:lpstr>Technology Consulting by Slidesgo</vt:lpstr>
      <vt:lpstr>Phát triển ứng dụng </vt:lpstr>
      <vt:lpstr>Danh sách thành viên:</vt:lpstr>
      <vt:lpstr>01</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Khởi nghiệp</vt:lpstr>
      <vt:lpstr>Dự án khởi nghiệp.</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triển ứng dụng</dc:title>
  <dc:creator>Lộc Hồ</dc:creator>
  <cp:lastModifiedBy>Hồ Tấn Lộc</cp:lastModifiedBy>
  <cp:revision>46</cp:revision>
  <dcterms:modified xsi:type="dcterms:W3CDTF">2023-12-14T18:51:50Z</dcterms:modified>
</cp:coreProperties>
</file>